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Arial Black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/4g3mTjEh5cDzX4rYfqy7xA/Z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ArialBlack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6"/>
          <p:cNvSpPr txBox="1"/>
          <p:nvPr>
            <p:ph type="ctrTitle"/>
          </p:nvPr>
        </p:nvSpPr>
        <p:spPr>
          <a:xfrm>
            <a:off x="599225" y="3260522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3600"/>
              <a:buFont typeface="Arial Black"/>
              <a:buNone/>
              <a:defRPr sz="3600"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subTitle"/>
          </p:nvPr>
        </p:nvSpPr>
        <p:spPr>
          <a:xfrm>
            <a:off x="581194" y="4910292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l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6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descr="Interface gráfica do usuário" id="25" name="Google Shape;2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-25320"/>
            <a:ext cx="12192001" cy="2395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  <a:defRPr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  <a:defRPr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4" name="Google Shape;94;p16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0966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6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6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7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  <a:defRPr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08"/>
              <a:buNone/>
              <a:defRPr sz="2400"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904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8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  <a:defRPr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37" name="Google Shape;37;p8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9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 Black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0966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0966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  <a:defRPr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08"/>
              <a:buNone/>
              <a:defRPr sz="2400"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08"/>
              <a:buNone/>
              <a:defRPr sz="2400"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1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  <a:defRPr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000"/>
              <a:buFont typeface="Arial Black"/>
              <a:buNone/>
              <a:defRPr b="0" sz="2000">
                <a:solidFill>
                  <a:srgbClr val="FFF38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08"/>
              <a:buNone/>
              <a:defRPr sz="24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0966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0966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40966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 Black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80" name="Google Shape;80;p1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 b="0" i="0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599225" y="3260522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36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581194" y="4910292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8"/>
              <a:buNone/>
            </a:pPr>
            <a:r>
              <a:t/>
            </a:r>
            <a:endParaRPr/>
          </a:p>
        </p:txBody>
      </p:sp>
      <p:pic>
        <p:nvPicPr>
          <p:cNvPr id="109" name="Google Shape;10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22382" y="702150"/>
            <a:ext cx="2488418" cy="101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8"/>
              <a:buNone/>
            </a:pPr>
            <a:r>
              <a:t/>
            </a:r>
            <a:endParaRPr/>
          </a:p>
        </p:txBody>
      </p:sp>
      <p:pic>
        <p:nvPicPr>
          <p:cNvPr id="116" name="Google Shape;11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22382" y="702150"/>
            <a:ext cx="2488418" cy="101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38A"/>
              </a:buClr>
              <a:buSzPts val="28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22" name="Google Shape;122;p4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sp>
        <p:nvSpPr>
          <p:cNvPr id="123" name="Google Shape;123;p4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0844" lvl="0" marL="306000" rtl="0" algn="l"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/>
          </a:p>
        </p:txBody>
      </p:sp>
      <p:sp>
        <p:nvSpPr>
          <p:cNvPr id="124" name="Google Shape;124;p4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sp>
        <p:nvSpPr>
          <p:cNvPr id="125" name="Google Shape;125;p4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0844" lvl="0" marL="306000" rtl="0" algn="l"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/>
          </a:p>
        </p:txBody>
      </p:sp>
      <p:pic>
        <p:nvPicPr>
          <p:cNvPr id="126" name="Google Shape;12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22382" y="702150"/>
            <a:ext cx="2488418" cy="101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videndo">
  <a:themeElements>
    <a:clrScheme name="Personalizada 3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235237"/>
      </a:accent1>
      <a:accent2>
        <a:srgbClr val="009045"/>
      </a:accent2>
      <a:accent3>
        <a:srgbClr val="00A85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2024-10-21T17:23:39Z</dcterms:created>
  <dc:creator>Ailime Davis</dc:creator>
</cp:coreProperties>
</file>