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6"/>
    <p:restoredTop sz="94643"/>
  </p:normalViewPr>
  <p:slideViewPr>
    <p:cSldViewPr snapToGrid="0" snapToObjects="1">
      <p:cViewPr varScale="1">
        <p:scale>
          <a:sx n="100" d="100"/>
          <a:sy n="100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B422D-3953-F44B-9579-53B2E9AC8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F42A79-19B3-8D45-95E4-02EA331B8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CA1513-CEF2-9049-A7E8-507208AC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263136-2775-9B43-9F92-631BF0EB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72BC22-3535-B344-B907-2159B8AC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87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A55C4-81D3-7D4E-9578-658B8FCD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78970D-4FB7-7447-B61A-4C3BDCE33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80E1EF-ACBA-CA42-92E2-53E872BD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A0B847-ED93-9749-8FB6-66EA315C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9952E3-1FD3-954F-8C85-8F3D3ECA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CA6541-2334-1043-92D7-238227A1E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2D2A77-9C66-844B-83E4-406B7E1A8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1F27DA-B53A-7F4C-8DC6-E9989E10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A6D21-DDFB-4342-8EC3-C5DF0A35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E46A6-7C0E-6D46-A02C-0B36C79A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79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CFDF8-A6BD-F046-A2A4-496B9E89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579C89-2281-3449-A3A5-410B84E4C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0B58BA-E073-634E-A0C9-B3D4A9B5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F49ECB-E993-2148-BE83-D09E338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DF54F6-3350-954E-AFE0-6030CC05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5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BF942-4C44-3149-9BA6-8BDCBC72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BBF0D9-F884-714D-A573-24B8CCDAE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19EAD5-B73F-EB4C-9BD8-6CCFF4CA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103B5-094B-474E-B80A-A684F7B3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F542D7-D084-4E46-9A7A-C73862F2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9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7E3B5-66C9-3F44-9818-11942EF1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CD514B-E5DC-D848-A0B6-73118A11D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B3632-7027-924A-8798-1A6A59A0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C16DCE-FE45-2740-B94E-4272B763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D5DB4A-2228-824F-B382-941AE787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9F2FB3-68F0-B440-8801-98789F83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1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4E595-AB17-4140-8713-6EECED30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B7FDEA-2D14-A64A-BC44-762B89FC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24464C-325F-F043-A31D-F3182844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B262CD-98F4-8249-9DD1-341A9E004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9F57046-D3E3-0743-A87B-A414A508F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BBD2EA2-2FC0-854C-ADB2-93444E9E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FBB770-2DFF-EF49-9DF4-87AF9A8C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9487F9-4279-7B4B-B0E3-A2D6E773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15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46CA1-DB78-EC48-9D01-BB3C514E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F9A5ED-593F-E64D-A2EA-9D7BC773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A3680E-2C3A-3C46-A4F7-C70E19A4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0571A5-CCCE-8949-BE47-CE86F86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19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1691D0-446A-DB49-BD31-0399BDE2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3AB8408-FDDB-5C4C-BEA8-86F1F74E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2EB26F-E812-3748-AB36-C751C15D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3F59C-F547-2244-89E0-D61B00F0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B2ACAC-0CD1-8C4D-9025-806D51D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ED29AF-E61A-294C-87AA-D1AA0DF9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39D877-5902-E244-86F6-1F87C3E3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5A146-CFA8-554C-97AE-AA640EAB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CDA1BE-0F17-2B4B-A941-BCF48AE2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74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E43B6-4263-5B4F-9F7A-8EB27BD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F4F01DB-F407-8642-91EC-4AB8D637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143AC8-F5BA-EB48-8CCA-680AA303E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162B54-40AF-A34D-BC82-DA6963B0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32FDD-FE3E-D14B-ACD1-66637117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7F844D-300D-7C44-A515-038AF8DC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2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718325-648A-1A4B-A1FC-DFB6F3488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939A8C-B469-CD4A-96A5-AA6450116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A56DA4-1D6B-3848-8D5F-2D7E25018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838D-0132-4147-893F-B9727B7D824E}" type="datetimeFigureOut">
              <a:rPr lang="pt-BR" smtClean="0"/>
              <a:t>20/06/2024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8DA0E6-E431-D54C-B3BB-0AC28CC16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5D8615-F761-094A-B6B4-F02DB7AD8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9ED9A-FD16-7748-AE8B-0956689A0F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5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FD90C-412E-BC4E-BF84-5455E00A5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59B974-C9B9-2344-AD33-ACC01FF55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609D30-095C-C14E-AC48-CDCAA4D1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674"/>
            <a:ext cx="12192000" cy="42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7F4B1-19AD-ED4D-A823-83B3651D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7E6FBC-0034-3A4D-A38E-D4D7627C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8B8D00-C74D-BC45-8CC8-AF974DAA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625"/>
            <a:ext cx="12192000" cy="42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0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amelia bastos</dc:creator>
  <cp:lastModifiedBy>amelia bastos</cp:lastModifiedBy>
  <cp:revision>2</cp:revision>
  <dcterms:created xsi:type="dcterms:W3CDTF">2024-06-20T13:30:24Z</dcterms:created>
  <dcterms:modified xsi:type="dcterms:W3CDTF">2024-06-20T13:32:48Z</dcterms:modified>
</cp:coreProperties>
</file>