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A´provação</a:t>
            </a:r>
            <a:r>
              <a:rPr lang="pt-BR" baseline="0"/>
              <a:t> do 3° ano Escola JG 2019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Coluna3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2"/>
                <c:pt idx="0">
                  <c:v>aprovação</c:v>
                </c:pt>
                <c:pt idx="1">
                  <c:v>reprovação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78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7F-4C90-8A5B-9A50BDCD425C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Coluna1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2"/>
                <c:pt idx="0">
                  <c:v>aprovação</c:v>
                </c:pt>
                <c:pt idx="1">
                  <c:v>reprovação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07F-4C90-8A5B-9A50BDCD425C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Coluna2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2"/>
                <c:pt idx="0">
                  <c:v>aprovação</c:v>
                </c:pt>
                <c:pt idx="1">
                  <c:v>reprovação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07F-4C90-8A5B-9A50BDCD42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9861288"/>
        <c:axId val="549861680"/>
      </c:barChart>
      <c:catAx>
        <c:axId val="549861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9861680"/>
        <c:crosses val="autoZero"/>
        <c:auto val="1"/>
        <c:lblAlgn val="ctr"/>
        <c:lblOffset val="100"/>
        <c:noMultiLvlLbl val="0"/>
      </c:catAx>
      <c:valAx>
        <c:axId val="54986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9861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Escola Municipal de Ensino Fundamental Presidente João Goulart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Supervisora Marlete Nunes Gomes</a:t>
            </a:r>
          </a:p>
        </p:txBody>
      </p:sp>
    </p:spTree>
    <p:extLst>
      <p:ext uri="{BB962C8B-B14F-4D97-AF65-F5344CB8AC3E}">
        <p14:creationId xmlns:p14="http://schemas.microsoft.com/office/powerpoint/2010/main" val="199500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Ensino Fundamental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ensino fundamental, o município tem como meta alfabetizar todas as crianças matriculadas no ensino fundamental até 8 anos de idade, também tem como meta qualificar as práticas pedagógicas nos três primeiros anos do ensino fundamental e oferecer educação em tempo integral em 50% das escolas de ensino fundamental e também atingir as metas municipais do IDEB de 2014 a 2023.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765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Educação Especial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educação especial o município tem como meta a universalização para a população de 0 a 17 anos o atendimento educacional escolar dos estudantes.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8523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EJA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educação de jovens e adultos a implementação do EJA na rede municipal de ensino, assim como elevar a escolarização da população rural e dos mais pobres.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54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Ensino Médio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o ensino Médio fomentar o aumento da taxa de matrículas da população entre 15 e 17 anos, assim como elevar a escolaridade da população e manter a parceria com a rede privada de ensino com relação à formação continuada dos professores dessa rede.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039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Ensino Superior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o ensino superior incentivar a elevação de taxa líquida de matrícula no ensino superior, assim como elevar o número de matrículas na pós-graduação latu sensu e stricto sensu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1718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do IBGE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Segundo o site do IBGE, os dados da educação no município são os seguintes:</a:t>
            </a:r>
          </a:p>
          <a:p>
            <a:r>
              <a:rPr lang="pt-BR" dirty="0"/>
              <a:t>Taxa de escolarização de 6 a 14 anos de idade [2010]	98,7 %</a:t>
            </a:r>
          </a:p>
          <a:p>
            <a:r>
              <a:rPr lang="pt-BR" dirty="0"/>
              <a:t>   IDEB – Anos iniciais do ensino fundamental (Rede pública) [2017]	5,2 ;</a:t>
            </a:r>
          </a:p>
          <a:p>
            <a:r>
              <a:rPr lang="pt-BR" dirty="0"/>
              <a:t> IDEB – Anos finais do ensino fundamental (Rede pública) [2017]	4,0 ; </a:t>
            </a:r>
          </a:p>
          <a:p>
            <a:r>
              <a:rPr lang="pt-BR" dirty="0"/>
              <a:t>Matrículas no ensino fundamental [2018]	2.186 matrículas; </a:t>
            </a:r>
          </a:p>
          <a:p>
            <a:r>
              <a:rPr lang="pt-BR" dirty="0"/>
              <a:t>Matrículas no ensino médio [2018]516 matrículas ; </a:t>
            </a:r>
          </a:p>
          <a:p>
            <a:r>
              <a:rPr lang="pt-BR" dirty="0"/>
              <a:t>Docentes no ensino fundamental [2018] 179 docentes; </a:t>
            </a:r>
          </a:p>
          <a:p>
            <a:r>
              <a:rPr lang="pt-BR" dirty="0"/>
              <a:t>Docentes no ensino médio [2018]	26 docentes; </a:t>
            </a:r>
          </a:p>
          <a:p>
            <a:r>
              <a:rPr lang="pt-BR" dirty="0"/>
              <a:t>Número de estabelecimentos de ensino fundamental [2018]	17 escolas; </a:t>
            </a:r>
          </a:p>
          <a:p>
            <a:r>
              <a:rPr lang="pt-BR" dirty="0"/>
              <a:t>Número de estabelecimentos de ensino médio [2018]	1 escolas. </a:t>
            </a:r>
          </a:p>
          <a:p>
            <a:r>
              <a:rPr lang="pt-BR" dirty="0"/>
              <a:t>De acordo com o site </a:t>
            </a:r>
            <a:r>
              <a:rPr lang="pt-BR" dirty="0" err="1"/>
              <a:t>Qedu</a:t>
            </a:r>
            <a:r>
              <a:rPr lang="pt-BR" dirty="0"/>
              <a:t> para as escolas públicas de Arroio Grande o IDEB não atingiu a meta para 2019 que era de no mínimo 6,0 e foi de 5,2.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620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IDEB</a:t>
            </a:r>
            <a:br>
              <a:rPr lang="pt-BR" dirty="0"/>
            </a:br>
            <a:r>
              <a:rPr lang="pt-BR" dirty="0"/>
              <a:t>Arroio Grande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Para as escolas públicas de Arroio Grande o IDEB não atingiu a meta para 2019 que era de no mínimo 6,0 e foi de 5,2.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251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Aprovação do terceiro ano em 2019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1307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Ações coletivas</a:t>
            </a:r>
          </a:p>
        </p:txBody>
      </p:sp>
      <p:pic>
        <p:nvPicPr>
          <p:cNvPr id="4" name="Espaço Reservado para Conteúdo 3" descr="C:\Users\Bruno Medeiros\Desktop\PIbid2018\logo pibid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928" y="2033304"/>
            <a:ext cx="1454797" cy="723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622" y="2033304"/>
            <a:ext cx="1005840" cy="621665"/>
          </a:xfrm>
          <a:prstGeom prst="rect">
            <a:avLst/>
          </a:prstGeom>
          <a:noFill/>
        </p:spPr>
      </p:pic>
      <p:pic>
        <p:nvPicPr>
          <p:cNvPr id="6" name="Imagem 5" descr="C:\Users\Bruno Medeiros\Desktop\PIbid2018\logo-CAPE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352" y="2049791"/>
            <a:ext cx="979805" cy="706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961" y="3424428"/>
            <a:ext cx="2443162" cy="197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77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Escola JG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Escola João Goulart não atingiu a meta que era de no mínimo 6,0, e foi 4,2. A cada 100 alunos 15 não foram aprovados.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76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Espaço físico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093" y="863600"/>
            <a:ext cx="6822490" cy="5121275"/>
          </a:xfrm>
        </p:spPr>
      </p:pic>
    </p:spTree>
    <p:extLst>
      <p:ext uri="{BB962C8B-B14F-4D97-AF65-F5344CB8AC3E}">
        <p14:creationId xmlns:p14="http://schemas.microsoft.com/office/powerpoint/2010/main" val="369728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Equipe Diretiva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809897"/>
            <a:ext cx="7315200" cy="5277394"/>
          </a:xfrm>
        </p:spPr>
      </p:pic>
    </p:spTree>
    <p:extLst>
      <p:ext uri="{BB962C8B-B14F-4D97-AF65-F5344CB8AC3E}">
        <p14:creationId xmlns:p14="http://schemas.microsoft.com/office/powerpoint/2010/main" val="236854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Professores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875211"/>
            <a:ext cx="7315200" cy="5172892"/>
          </a:xfrm>
        </p:spPr>
      </p:pic>
    </p:spTree>
    <p:extLst>
      <p:ext uri="{BB962C8B-B14F-4D97-AF65-F5344CB8AC3E}">
        <p14:creationId xmlns:p14="http://schemas.microsoft.com/office/powerpoint/2010/main" val="37764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Segundo o site do Ministério da Educação desde o ano de 2012 o índice de analfabetismo entre jovens e adultos vem caindo. Também o analfabetismo entre crianças de 10 a 24 anos caiu  nos anos de 2007 e 2008. </a:t>
            </a:r>
          </a:p>
        </p:txBody>
      </p:sp>
    </p:spTree>
    <p:extLst>
      <p:ext uri="{BB962C8B-B14F-4D97-AF65-F5344CB8AC3E}">
        <p14:creationId xmlns:p14="http://schemas.microsoft.com/office/powerpoint/2010/main" val="230227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Rio Grande do Sul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Estado do Rio Grande do sul, juntamente com Santa Catarina e Paraná aparecem como os Estados como um dos menores índices de analfabetismo, de pessoas com 15 anos ou mais, segundo o site do IBGE no ano de 2016. </a:t>
            </a:r>
          </a:p>
        </p:txBody>
      </p:sp>
    </p:spTree>
    <p:extLst>
      <p:ext uri="{BB962C8B-B14F-4D97-AF65-F5344CB8AC3E}">
        <p14:creationId xmlns:p14="http://schemas.microsoft.com/office/powerpoint/2010/main" val="11763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Arroio Grande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Plano Municipal de Arroio Grande/RS, regido pela Lei Municipal 2826 de 24 de junho de 2015, até 2025 tem como uma de suas diretrizes a erradicação do analfabetismo. Sendo que o plano não abrange somente o espaço escolar, mas todo Estado e a família com a colaboração da sociedade.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253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PME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Educação Infantil</a:t>
            </a:r>
          </a:p>
          <a:p>
            <a:r>
              <a:rPr lang="pt-BR" dirty="0"/>
              <a:t>De acordo com o Plano Municipal de Educação, na educação infantil o Município tem como meta segundo (o plano de educação) universalizar o atendimento de crianças com 04 e 05 anos de idade, até 2018 e ampliar a oferta de educação infantil em creches, de forma a atender 75% da população de 0 a 3 anos de idade, sendo 30% deste percentual em regime integral, até o final de vigência deste PME.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0825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Também tem como meta construir, reformar, ampliar e regulamentar creches, além de manter a estrutura física e mobiliário, garantir o número de matrículas por sala de aula, também toda a estrutura para os alunos e professores, organização do trabalho pedagógico, calendário apropriado, refeições, inclusão digital, formação continuada dos professores e piso salarial adequado.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3527178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40</TotalTime>
  <Words>768</Words>
  <Application>Microsoft Office PowerPoint</Application>
  <PresentationFormat>Widescreen</PresentationFormat>
  <Paragraphs>45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Corbel</vt:lpstr>
      <vt:lpstr>Wingdings 2</vt:lpstr>
      <vt:lpstr>Quadro</vt:lpstr>
      <vt:lpstr>Escola Municipal de Ensino Fundamental Presidente João Goulart</vt:lpstr>
      <vt:lpstr>Espaço físico</vt:lpstr>
      <vt:lpstr>Equipe Diretiva</vt:lpstr>
      <vt:lpstr>Professores</vt:lpstr>
      <vt:lpstr>Brasil</vt:lpstr>
      <vt:lpstr>Rio Grande do Sul</vt:lpstr>
      <vt:lpstr>Arroio Grande</vt:lpstr>
      <vt:lpstr>PME</vt:lpstr>
      <vt:lpstr>Estrutura</vt:lpstr>
      <vt:lpstr>Ensino Fundamental</vt:lpstr>
      <vt:lpstr>Educação Especial</vt:lpstr>
      <vt:lpstr>EJA</vt:lpstr>
      <vt:lpstr>Ensino Médio</vt:lpstr>
      <vt:lpstr>Ensino Superior</vt:lpstr>
      <vt:lpstr>Dados do IBGE</vt:lpstr>
      <vt:lpstr>IDEB Arroio Grande</vt:lpstr>
      <vt:lpstr>Aprovação do terceiro ano em 2019</vt:lpstr>
      <vt:lpstr>Ações coletivas</vt:lpstr>
      <vt:lpstr>Escola JG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Municipal de Ensino Fundamental Presidente João Goulart</dc:title>
  <dc:creator>Marlete Nunes Gomes</dc:creator>
  <cp:lastModifiedBy>HP</cp:lastModifiedBy>
  <cp:revision>9</cp:revision>
  <dcterms:created xsi:type="dcterms:W3CDTF">2020-11-10T11:52:08Z</dcterms:created>
  <dcterms:modified xsi:type="dcterms:W3CDTF">2020-11-16T22:25:02Z</dcterms:modified>
</cp:coreProperties>
</file>