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6015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54" y="-8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5118" y="2130426"/>
            <a:ext cx="10711339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28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12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36142" y="274639"/>
            <a:ext cx="2835354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0079" y="274639"/>
            <a:ext cx="82960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96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55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437" y="4406901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5437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45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0079" y="1600201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05800" y="1600201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33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34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9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80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6866" y="273051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080" y="1435101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17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83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079" y="1600201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3007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6D54-C5F8-4D41-92C7-45EBF6DCACA6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05538" y="6356351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031129" y="6356351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4E47-A446-4DC5-B6A1-0B12D0DA70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81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24" y="0"/>
            <a:ext cx="12709500" cy="6916697"/>
          </a:xfrm>
        </p:spPr>
      </p:pic>
    </p:spTree>
    <p:extLst>
      <p:ext uri="{BB962C8B-B14F-4D97-AF65-F5344CB8AC3E}">
        <p14:creationId xmlns:p14="http://schemas.microsoft.com/office/powerpoint/2010/main" val="240377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25" y="0"/>
            <a:ext cx="12709500" cy="7077031"/>
          </a:xfrm>
        </p:spPr>
      </p:pic>
    </p:spTree>
    <p:extLst>
      <p:ext uri="{BB962C8B-B14F-4D97-AF65-F5344CB8AC3E}">
        <p14:creationId xmlns:p14="http://schemas.microsoft.com/office/powerpoint/2010/main" val="283781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7" y="0"/>
            <a:ext cx="12617392" cy="7079980"/>
          </a:xfrm>
        </p:spPr>
      </p:pic>
    </p:spTree>
    <p:extLst>
      <p:ext uri="{BB962C8B-B14F-4D97-AF65-F5344CB8AC3E}">
        <p14:creationId xmlns:p14="http://schemas.microsoft.com/office/powerpoint/2010/main" val="65354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601575" cy="7087560"/>
          </a:xfrm>
        </p:spPr>
      </p:pic>
    </p:spTree>
    <p:extLst>
      <p:ext uri="{BB962C8B-B14F-4D97-AF65-F5344CB8AC3E}">
        <p14:creationId xmlns:p14="http://schemas.microsoft.com/office/powerpoint/2010/main" val="318337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3" y="0"/>
            <a:ext cx="12723471" cy="7118769"/>
          </a:xfrm>
        </p:spPr>
      </p:pic>
    </p:spTree>
    <p:extLst>
      <p:ext uri="{BB962C8B-B14F-4D97-AF65-F5344CB8AC3E}">
        <p14:creationId xmlns:p14="http://schemas.microsoft.com/office/powerpoint/2010/main" val="185550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5"/>
            <a:ext cx="12601575" cy="70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81507" cy="7188760"/>
          </a:xfrm>
        </p:spPr>
      </p:pic>
    </p:spTree>
    <p:extLst>
      <p:ext uri="{BB962C8B-B14F-4D97-AF65-F5344CB8AC3E}">
        <p14:creationId xmlns:p14="http://schemas.microsoft.com/office/powerpoint/2010/main" val="273731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1575" cy="7091682"/>
          </a:xfrm>
        </p:spPr>
      </p:pic>
    </p:spTree>
    <p:extLst>
      <p:ext uri="{BB962C8B-B14F-4D97-AF65-F5344CB8AC3E}">
        <p14:creationId xmlns:p14="http://schemas.microsoft.com/office/powerpoint/2010/main" val="288468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1575" cy="7057937"/>
          </a:xfrm>
        </p:spPr>
      </p:pic>
    </p:spTree>
    <p:extLst>
      <p:ext uri="{BB962C8B-B14F-4D97-AF65-F5344CB8AC3E}">
        <p14:creationId xmlns:p14="http://schemas.microsoft.com/office/powerpoint/2010/main" val="129874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161"/>
            <a:ext cx="12601575" cy="7084271"/>
          </a:xfrm>
        </p:spPr>
      </p:pic>
    </p:spTree>
    <p:extLst>
      <p:ext uri="{BB962C8B-B14F-4D97-AF65-F5344CB8AC3E}">
        <p14:creationId xmlns:p14="http://schemas.microsoft.com/office/powerpoint/2010/main" val="10156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1575" cy="7057937"/>
          </a:xfrm>
        </p:spPr>
      </p:pic>
    </p:spTree>
    <p:extLst>
      <p:ext uri="{BB962C8B-B14F-4D97-AF65-F5344CB8AC3E}">
        <p14:creationId xmlns:p14="http://schemas.microsoft.com/office/powerpoint/2010/main" val="90551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1575" cy="7080132"/>
          </a:xfrm>
        </p:spPr>
      </p:pic>
    </p:spTree>
    <p:extLst>
      <p:ext uri="{BB962C8B-B14F-4D97-AF65-F5344CB8AC3E}">
        <p14:creationId xmlns:p14="http://schemas.microsoft.com/office/powerpoint/2010/main" val="159658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68805" cy="7101408"/>
          </a:xfrm>
        </p:spPr>
      </p:pic>
    </p:spTree>
    <p:extLst>
      <p:ext uri="{BB962C8B-B14F-4D97-AF65-F5344CB8AC3E}">
        <p14:creationId xmlns:p14="http://schemas.microsoft.com/office/powerpoint/2010/main" val="135952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Personalizar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</dc:creator>
  <cp:lastModifiedBy>gi</cp:lastModifiedBy>
  <cp:revision>2</cp:revision>
  <dcterms:created xsi:type="dcterms:W3CDTF">2021-03-17T05:31:48Z</dcterms:created>
  <dcterms:modified xsi:type="dcterms:W3CDTF">2021-03-17T05:50:56Z</dcterms:modified>
</cp:coreProperties>
</file>