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450D479C-2D30-4393-B320-3AEEDF440F74}" type="datetimeFigureOut">
              <a:rPr lang="pt-BR" smtClean="0"/>
              <a:t>11/01/2021</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5E76CD1B-EE23-4AEA-BBCD-74E9FB3FC11A}"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50D479C-2D30-4393-B320-3AEEDF440F74}" type="datetimeFigureOut">
              <a:rPr lang="pt-BR" smtClean="0"/>
              <a:t>11/01/2021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76CD1B-EE23-4AEA-BBCD-74E9FB3FC11A}"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50D479C-2D30-4393-B320-3AEEDF440F74}" type="datetimeFigureOut">
              <a:rPr lang="pt-BR" smtClean="0"/>
              <a:t>11/01/2021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76CD1B-EE23-4AEA-BBCD-74E9FB3FC11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fld id="{450D479C-2D30-4393-B320-3AEEDF440F74}" type="datetimeFigureOut">
              <a:rPr lang="pt-BR" smtClean="0"/>
              <a:t>11/01/2021</a:t>
            </a:fld>
            <a:endParaRPr lang="pt-BR"/>
          </a:p>
        </p:txBody>
      </p:sp>
      <p:sp>
        <p:nvSpPr>
          <p:cNvPr id="9" name="Espaço Reservado para Número de Slide 8"/>
          <p:cNvSpPr>
            <a:spLocks noGrp="1"/>
          </p:cNvSpPr>
          <p:nvPr>
            <p:ph type="sldNum" sz="quarter" idx="15"/>
          </p:nvPr>
        </p:nvSpPr>
        <p:spPr/>
        <p:txBody>
          <a:bodyPr rtlCol="0"/>
          <a:lstStyle/>
          <a:p>
            <a:fld id="{5E76CD1B-EE23-4AEA-BBCD-74E9FB3FC11A}" type="slidenum">
              <a:rPr lang="pt-BR" smtClean="0"/>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450D479C-2D30-4393-B320-3AEEDF440F74}" type="datetimeFigureOut">
              <a:rPr lang="pt-BR" smtClean="0"/>
              <a:t>11/01/2021</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5E76CD1B-EE23-4AEA-BBCD-74E9FB3FC11A}"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450D479C-2D30-4393-B320-3AEEDF440F74}" type="datetimeFigureOut">
              <a:rPr lang="pt-BR" smtClean="0"/>
              <a:t>11/01/2021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E76CD1B-EE23-4AEA-BBCD-74E9FB3FC11A}" type="slidenum">
              <a:rPr lang="pt-BR" smtClean="0"/>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fld id="{450D479C-2D30-4393-B320-3AEEDF440F74}" type="datetimeFigureOut">
              <a:rPr lang="pt-BR" smtClean="0"/>
              <a:t>11/01/2021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E76CD1B-EE23-4AEA-BBCD-74E9FB3FC11A}" type="slidenum">
              <a:rPr lang="pt-BR" smtClean="0"/>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fld id="{450D479C-2D30-4393-B320-3AEEDF440F74}" type="datetimeFigureOut">
              <a:rPr lang="pt-BR" smtClean="0"/>
              <a:t>11/01/2021</a:t>
            </a:fld>
            <a:endParaRPr lang="pt-BR"/>
          </a:p>
        </p:txBody>
      </p:sp>
      <p:sp>
        <p:nvSpPr>
          <p:cNvPr id="7" name="Espaço Reservado para Número de Slide 6"/>
          <p:cNvSpPr>
            <a:spLocks noGrp="1"/>
          </p:cNvSpPr>
          <p:nvPr>
            <p:ph type="sldNum" sz="quarter" idx="11"/>
          </p:nvPr>
        </p:nvSpPr>
        <p:spPr/>
        <p:txBody>
          <a:bodyPr rtlCol="0"/>
          <a:lstStyle/>
          <a:p>
            <a:fld id="{5E76CD1B-EE23-4AEA-BBCD-74E9FB3FC11A}" type="slidenum">
              <a:rPr lang="pt-BR" smtClean="0"/>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50D479C-2D30-4393-B320-3AEEDF440F74}" type="datetimeFigureOut">
              <a:rPr lang="pt-BR" smtClean="0"/>
              <a:t>11/01/2021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E76CD1B-EE23-4AEA-BBCD-74E9FB3FC11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450D479C-2D30-4393-B320-3AEEDF440F74}" type="datetimeFigureOut">
              <a:rPr lang="pt-BR" smtClean="0"/>
              <a:t>11/01/2021</a:t>
            </a:fld>
            <a:endParaRPr lang="pt-BR"/>
          </a:p>
        </p:txBody>
      </p:sp>
      <p:sp>
        <p:nvSpPr>
          <p:cNvPr id="22" name="Espaço Reservado para Número de Slide 21"/>
          <p:cNvSpPr>
            <a:spLocks noGrp="1"/>
          </p:cNvSpPr>
          <p:nvPr>
            <p:ph type="sldNum" sz="quarter" idx="15"/>
          </p:nvPr>
        </p:nvSpPr>
        <p:spPr/>
        <p:txBody>
          <a:bodyPr rtlCol="0"/>
          <a:lstStyle/>
          <a:p>
            <a:fld id="{5E76CD1B-EE23-4AEA-BBCD-74E9FB3FC11A}" type="slidenum">
              <a:rPr lang="pt-BR" smtClean="0"/>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450D479C-2D30-4393-B320-3AEEDF440F74}" type="datetimeFigureOut">
              <a:rPr lang="pt-BR" smtClean="0"/>
              <a:t>11/01/2021</a:t>
            </a:fld>
            <a:endParaRPr lang="pt-BR"/>
          </a:p>
        </p:txBody>
      </p:sp>
      <p:sp>
        <p:nvSpPr>
          <p:cNvPr id="18" name="Espaço Reservado para Número de Slide 17"/>
          <p:cNvSpPr>
            <a:spLocks noGrp="1"/>
          </p:cNvSpPr>
          <p:nvPr>
            <p:ph type="sldNum" sz="quarter" idx="11"/>
          </p:nvPr>
        </p:nvSpPr>
        <p:spPr/>
        <p:txBody>
          <a:bodyPr rtlCol="0"/>
          <a:lstStyle/>
          <a:p>
            <a:fld id="{5E76CD1B-EE23-4AEA-BBCD-74E9FB3FC11A}" type="slidenum">
              <a:rPr lang="pt-BR" smtClean="0"/>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50D479C-2D30-4393-B320-3AEEDF440F74}" type="datetimeFigureOut">
              <a:rPr lang="pt-BR" smtClean="0"/>
              <a:t>11/01/2021</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E76CD1B-EE23-4AEA-BBCD-74E9FB3FC11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1570186"/>
          </a:xfrm>
        </p:spPr>
        <p:txBody>
          <a:bodyPr>
            <a:normAutofit/>
          </a:bodyPr>
          <a:lstStyle/>
          <a:p>
            <a:r>
              <a:rPr lang="pt-BR" sz="3200" dirty="0" smtClean="0">
                <a:latin typeface="Arial" pitchFamily="34" charset="0"/>
                <a:cs typeface="Arial" pitchFamily="34" charset="0"/>
              </a:rPr>
              <a:t>Apresentação dos dados educacionais pelas representantes das Secretarias de Educação</a:t>
            </a:r>
            <a:endParaRPr lang="pt-BR" sz="3200" dirty="0">
              <a:latin typeface="Arial" pitchFamily="34" charset="0"/>
              <a:cs typeface="Arial" pitchFamily="34" charset="0"/>
            </a:endParaRPr>
          </a:p>
        </p:txBody>
      </p:sp>
      <p:sp>
        <p:nvSpPr>
          <p:cNvPr id="5" name="Espaço Reservado para Conteúdo 4"/>
          <p:cNvSpPr>
            <a:spLocks noGrp="1"/>
          </p:cNvSpPr>
          <p:nvPr>
            <p:ph sz="quarter" idx="1"/>
          </p:nvPr>
        </p:nvSpPr>
        <p:spPr>
          <a:xfrm>
            <a:off x="457200" y="2132856"/>
            <a:ext cx="8229600" cy="3993307"/>
          </a:xfrm>
        </p:spPr>
        <p:txBody>
          <a:bodyPr>
            <a:noAutofit/>
          </a:bodyPr>
          <a:lstStyle/>
          <a:p>
            <a:r>
              <a:rPr lang="pt-BR" sz="2000" dirty="0">
                <a:latin typeface="Arial" pitchFamily="34" charset="0"/>
                <a:cs typeface="Arial" pitchFamily="34" charset="0"/>
              </a:rPr>
              <a:t> </a:t>
            </a:r>
            <a:r>
              <a:rPr lang="pt-BR" sz="2000" dirty="0" smtClean="0">
                <a:latin typeface="Arial" pitchFamily="34" charset="0"/>
                <a:cs typeface="Arial" pitchFamily="34" charset="0"/>
              </a:rPr>
              <a:t>Participação dos membros das Secretarias de Educação de Arroio Grande e Jaguarão.</a:t>
            </a:r>
          </a:p>
          <a:p>
            <a:pPr algn="just"/>
            <a:r>
              <a:rPr lang="pt-BR" sz="2000" dirty="0" smtClean="0">
                <a:latin typeface="Arial" pitchFamily="34" charset="0"/>
                <a:cs typeface="Arial" pitchFamily="34" charset="0"/>
              </a:rPr>
              <a:t>A Professora Paola Cunha membro da Secretaria de Educação de Arroio Grande falou sobre os programas implementados pela Secretaria de Educação de Arroio Grande como mais alfabetização e tempo de aprender, falou sobre dados do IDEB de Arroio Grande, sendo de maior impacto o acontecimento da implementação do ensino de 9 anos.</a:t>
            </a:r>
          </a:p>
          <a:p>
            <a:pPr algn="just"/>
            <a:r>
              <a:rPr lang="pt-BR" sz="2000" dirty="0" smtClean="0">
                <a:latin typeface="Arial" pitchFamily="34" charset="0"/>
                <a:cs typeface="Arial" pitchFamily="34" charset="0"/>
              </a:rPr>
              <a:t>A professora Ana Ester membro da Secretaria de Educação de Jaguarão falou sobre alfabetização nos anos iniciais em tempos de pandemia, falou sobre os projetos da Secretaria de Educação de Jaguarão como projeto 3 ano, projeto teatro e projeto olimpíadas de matemática.</a:t>
            </a:r>
            <a:endParaRPr lang="pt-BR" sz="2000" dirty="0">
              <a:latin typeface="Arial" pitchFamily="34" charset="0"/>
              <a:cs typeface="Arial" pitchFamily="34" charset="0"/>
            </a:endParaRPr>
          </a:p>
        </p:txBody>
      </p:sp>
    </p:spTree>
    <p:extLst>
      <p:ext uri="{BB962C8B-B14F-4D97-AF65-F5344CB8AC3E}">
        <p14:creationId xmlns:p14="http://schemas.microsoft.com/office/powerpoint/2010/main" val="2759790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TotalTime>
  <Words>124</Words>
  <Application>Microsoft Office PowerPoint</Application>
  <PresentationFormat>Apresentação na tela (4:3)</PresentationFormat>
  <Paragraphs>4</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Balcão Envidraçado</vt:lpstr>
      <vt:lpstr>Apresentação dos dados educacionais pelas representantes das Secretarias de Educação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dos dados educacionais pelas representantes das secretarias de educação</dc:title>
  <dc:creator>Kelen Campos Benito</dc:creator>
  <cp:lastModifiedBy>Kelen Campos Benito</cp:lastModifiedBy>
  <cp:revision>4</cp:revision>
  <dcterms:created xsi:type="dcterms:W3CDTF">2021-01-11T23:15:24Z</dcterms:created>
  <dcterms:modified xsi:type="dcterms:W3CDTF">2021-01-11T23:27:21Z</dcterms:modified>
</cp:coreProperties>
</file>