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Lobster" panose="020B0604020202020204" charset="0"/>
      <p:regular r:id="rId15"/>
    </p:embeddedFont>
    <p:embeddedFont>
      <p:font typeface="Roboto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99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a38333f194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a38333f194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a38333f194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a38333f194_1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a38333f194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a38333f194_1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a1e15a7f1f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a1e15a7f1f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a1e15a7f1f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a1e15a7f1f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a1e15a7f1f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a1e15a7f1f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a38333f19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a38333f19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a38333f19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a38333f19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a38333f194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a38333f194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a38333f194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a38333f194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a38333f194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a38333f194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Escola Sucessão dos Moraes</a:t>
            </a:r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Nosso lugar de estudo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PIBID na escola</a:t>
            </a:r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 escola já recebeu o PIBID em outra edições, com o desenvolvimento de alguns projetos: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pt-BR"/>
              <a:t>alfabetização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BR"/>
              <a:t>célula comestível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BR"/>
              <a:t>educação sexual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BR"/>
              <a:t>alimentação saúdavel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Contribuições do PIBID para a escola:</a:t>
            </a:r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body" idx="1"/>
          </p:nvPr>
        </p:nvSpPr>
        <p:spPr>
          <a:xfrm>
            <a:off x="311700" y="13060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BR"/>
              <a:t>Desperta o interesse dos alunos nos temas abordados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BR"/>
              <a:t>Ressignifica o trabalho do professor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BR"/>
              <a:t>Aproxima a escola da universidade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BR"/>
              <a:t>Apresenta novas metodologias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Nosso Projeto</a:t>
            </a:r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  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/>
              <a:t>      </a:t>
            </a:r>
            <a:r>
              <a:rPr lang="pt-BR">
                <a:solidFill>
                  <a:srgbClr val="990000"/>
                </a:solidFill>
                <a:latin typeface="Lobster"/>
                <a:ea typeface="Lobster"/>
                <a:cs typeface="Lobster"/>
                <a:sym typeface="Lobster"/>
              </a:rPr>
              <a:t>Agora é com a gente!!! Vamos trabalhar juntos, para aprender nas trocas e vivências e para contribuir no crescimento de todos!!</a:t>
            </a:r>
            <a:endParaRPr>
              <a:solidFill>
                <a:srgbClr val="99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>
                <a:solidFill>
                  <a:srgbClr val="990000"/>
                </a:solidFill>
                <a:latin typeface="Lobster"/>
                <a:ea typeface="Lobster"/>
                <a:cs typeface="Lobster"/>
                <a:sym typeface="Lobster"/>
              </a:rPr>
              <a:t>Obrigada pela atenção!! </a:t>
            </a:r>
            <a:endParaRPr>
              <a:solidFill>
                <a:srgbClr val="99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3" name="Google Shape;9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9128" y="0"/>
            <a:ext cx="3825743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“Não precisamos saber aonde podemos chegar, mas convém saber por que caminhos queremos passar.”</a:t>
            </a:r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311700" y="1945850"/>
            <a:ext cx="8277300" cy="26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/>
              <a:t>Mariza Figueiredo Martins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Nossos caminhos</a:t>
            </a:r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- do aprender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/>
              <a:t>- do descobrir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/>
              <a:t>- do conviver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/>
              <a:t>- do renovar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/>
              <a:t>- do desáfio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/>
              <a:t>- do construir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/>
              <a:t>- do desconstruir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Um pouco da História</a:t>
            </a:r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BR"/>
              <a:t>A escola funcionou em outros dois lugares até a doação daquela área, feita pelo Sr. Alcides Coradini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BR"/>
              <a:t>A nucleação começou em 1997, mas ainda era vinculada a Escola Anna Riet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BR"/>
              <a:t>A escola tornou-se independente em 1999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Estrutura da Escola</a:t>
            </a:r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 prédio conta com: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pt-BR"/>
              <a:t>10 salas de aula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BR"/>
              <a:t>banheiros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BR"/>
              <a:t>refeitório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BR"/>
              <a:t>direção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BR"/>
              <a:t>sala dos professores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Equipe escolar:</a:t>
            </a:r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BR"/>
              <a:t>Direção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BR"/>
              <a:t>13 professores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BR"/>
              <a:t>3 funcionárias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Nossos alunos</a:t>
            </a:r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BR"/>
              <a:t>A escola atende do pré- A ao 9°.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BR"/>
              <a:t>A única turma multisseriada é a do pré -A e pré - B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BR"/>
              <a:t>Os alunos vão para a escola no transporte da prefeitura,  distribuídos em três rotas.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BR"/>
              <a:t>São das localidades do Upacaray, Ponche Verde, Cruz de São Pedro, Vacaiquã, Corredor dos Correa, Boliche da Pedra e Três Vendas.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Nosso trabalho</a:t>
            </a:r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BR"/>
              <a:t>Os professores têm liberdade para elaborar e ministrar suas aulas usando a metodologia que melhor lhe aprouver.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BR"/>
              <a:t>São feitas reuniões periódicas para discutir e refletir sobre o planejamento e a aprendizagem dos alunos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BR"/>
              <a:t>As avaliações ficam a cargo do professor e é contínua.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322</Words>
  <Application>Microsoft Office PowerPoint</Application>
  <PresentationFormat>Apresentação na tela (16:9)</PresentationFormat>
  <Paragraphs>52</Paragraphs>
  <Slides>12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Roboto</vt:lpstr>
      <vt:lpstr>Lobster</vt:lpstr>
      <vt:lpstr>Geometric</vt:lpstr>
      <vt:lpstr>Escola Sucessão dos Moraes</vt:lpstr>
      <vt:lpstr>Apresentação do PowerPoint</vt:lpstr>
      <vt:lpstr>“Não precisamos saber aonde podemos chegar, mas convém saber por que caminhos queremos passar.”</vt:lpstr>
      <vt:lpstr>Nossos caminhos</vt:lpstr>
      <vt:lpstr>Um pouco da História</vt:lpstr>
      <vt:lpstr>Estrutura da Escola</vt:lpstr>
      <vt:lpstr>Equipe escolar:</vt:lpstr>
      <vt:lpstr>Nossos alunos</vt:lpstr>
      <vt:lpstr>Nosso trabalho</vt:lpstr>
      <vt:lpstr>PIBID na escola</vt:lpstr>
      <vt:lpstr>Contribuições do PIBID para a escola:</vt:lpstr>
      <vt:lpstr>Nosso Projeto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Escola Sucessão dos Moraes</dc:title>
  <dc:creator>Win</dc:creator>
  <cp:lastModifiedBy>Win</cp:lastModifiedBy>
  <cp:revision>1</cp:revision>
  <dcterms:modified xsi:type="dcterms:W3CDTF">2020-10-28T13:12:08Z</dcterms:modified>
</cp:coreProperties>
</file>