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48" r:id="rId1"/>
  </p:sldMasterIdLst>
  <p:notesMasterIdLst>
    <p:notesMasterId r:id="rId2"/>
  </p:notesMasterIdLst>
  <p:sldIdLst>
    <p:sldId id="256" r:id="rId3"/>
  </p:sldIdLst>
  <p:sldSz type="screen16x9" cy="6858000" cx="12192000"/>
  <p:notesSz cx="6858000" cy="9144000"/>
  <p:defaultTextStyle>
    <a:defPPr>
      <a:defRPr lang="de-DE"/>
    </a:defPPr>
    <a:lvl1pPr algn="l" defTabSz="914400" eaLnBrk="1" hangingPunct="1" latinLnBrk="0" marL="0" rtl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>
  <p:showPr>
    <p:kiosk/>
    <p:sldAll/>
    <p:penClr>
      <a:prstClr val="red"/>
    </p:penClr>
  </p:showPr>
  <p:clrMru>
    <a:srgbClr val="043860"/>
    <a:srgbClr val="01386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>
  <p:normalViewPr>
    <p:restoredLeft sz="16103" autoAdjust="0"/>
    <p:restoredTop sz="94660"/>
  </p:normalViewPr>
  <p:slideViewPr>
    <p:cSldViewPr snapToGrid="0">
      <p:cViewPr>
        <p:scale>
          <a:sx n="51" d="100"/>
          <a:sy n="51" d="100"/>
        </p:scale>
        <p:origin x="1452" y="456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4" Type="http://schemas.openxmlformats.org/officeDocument/2006/relationships/tableStyles" Target="tableStyle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/Relationships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</p:bgPr>
    </p:bg>
    <p:spTree>
      <p:nvGrpSpPr>
        <p:cNvPr id="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1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2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3" name="Rectangle 4"/>
          <p:cNvSpPr>
            <a:spLocks noChangeAspect="1" noRot="1" noGrp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/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4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t" anchorCtr="0" bIns="45745" compatLnSpc="1" lIns="91492" numCol="1" rIns="91492" tIns="45745" vert="horz" wrap="square">
            <a:prstTxWarp prst="textNoShape"/>
          </a:bodyPr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5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/>
          <a:noFill/>
          <a:ln w="9525">
            <a:noFill/>
            <a:miter lim="800000"/>
            <a:headEnd/>
            <a:tailEnd/>
          </a:ln>
          <a:effectLst/>
        </p:spPr>
        <p:txBody>
          <a:bodyPr anchor="b" anchorCtr="0" bIns="45745" compatLnSpc="1" lIns="91492" numCol="1" rIns="91492" tIns="45745" vert="horz" wrap="square">
            <a:prstTxWarp prst="textNoShape"/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fontAlgn="base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algn="l" fontAlgn="base" marL="4572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algn="l" fontAlgn="base" marL="9144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algn="l" fontAlgn="base" marL="13716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algn="l" fontAlgn="base" marL="1828800" rtl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">
  <p:cSld name="Slide de título">
    <p:spTree>
      <p:nvGrpSpPr>
        <p:cNvPr id="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1048617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algn="ctr" indent="0" marL="0">
              <a:buNone/>
              <a:defRPr sz="2400"/>
            </a:lvl1pPr>
            <a:lvl2pPr algn="ctr" indent="0" marL="457200">
              <a:buNone/>
              <a:defRPr sz="2000"/>
            </a:lvl2pPr>
            <a:lvl3pPr algn="ctr" indent="0" marL="914400">
              <a:buNone/>
              <a:defRPr sz="1800"/>
            </a:lvl3pPr>
            <a:lvl4pPr algn="ctr" indent="0" marL="1371600">
              <a:buNone/>
              <a:defRPr sz="1600"/>
            </a:lvl4pPr>
            <a:lvl5pPr algn="ctr" indent="0" marL="1828800">
              <a:buNone/>
              <a:defRPr sz="1600"/>
            </a:lvl5pPr>
            <a:lvl6pPr algn="ctr" indent="0" marL="2286000">
              <a:buNone/>
              <a:defRPr sz="1600"/>
            </a:lvl6pPr>
            <a:lvl7pPr algn="ctr" indent="0" marL="2743200">
              <a:buNone/>
              <a:defRPr sz="1600"/>
            </a:lvl7pPr>
            <a:lvl8pPr algn="ctr" indent="0" marL="3200400">
              <a:buNone/>
              <a:defRPr sz="1600"/>
            </a:lvl8pPr>
            <a:lvl9pPr algn="ctr" indent="0" marL="3657600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de-DE"/>
          </a:p>
        </p:txBody>
      </p:sp>
      <p:sp>
        <p:nvSpPr>
          <p:cNvPr id="1048618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0E51C7C-CEA3-4CAA-BE4B-344879E7C377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1048619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de-DE"/>
          </a:p>
        </p:txBody>
      </p:sp>
      <p:sp>
        <p:nvSpPr>
          <p:cNvPr id="1048620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ítulo e texto vertical">
    <p:spTree>
      <p:nvGrpSpPr>
        <p:cNvPr id="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1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1048642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104864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0E51C7C-CEA3-4CAA-BE4B-344879E7C377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104864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de-DE"/>
          </a:p>
        </p:txBody>
      </p:sp>
      <p:sp>
        <p:nvSpPr>
          <p:cNvPr id="104864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Título e texto verticais">
    <p:spTree>
      <p:nvGrpSpPr>
        <p:cNvPr id="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5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1048626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104862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0E51C7C-CEA3-4CAA-BE4B-344879E7C377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104862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de-DE"/>
          </a:p>
        </p:txBody>
      </p:sp>
      <p:sp>
        <p:nvSpPr>
          <p:cNvPr id="104862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ítulo e conteúdo">
    <p:spTree>
      <p:nvGrpSpPr>
        <p:cNvPr id="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1048631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104863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0E51C7C-CEA3-4CAA-BE4B-344879E7C377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104863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de-DE"/>
          </a:p>
        </p:txBody>
      </p:sp>
      <p:sp>
        <p:nvSpPr>
          <p:cNvPr id="104863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Cabeçalho da Seção">
    <p:spTree>
      <p:nvGrpSpPr>
        <p:cNvPr id="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6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1048647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indent="0" marL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indent="0" marL="45720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048648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0E51C7C-CEA3-4CAA-BE4B-344879E7C377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1048649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de-DE"/>
          </a:p>
        </p:txBody>
      </p:sp>
      <p:sp>
        <p:nvSpPr>
          <p:cNvPr id="1048650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Duas Partes de Conteúdo">
    <p:spTree>
      <p:nvGrpSpPr>
        <p:cNvPr id="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1048652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1048653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1048654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0E51C7C-CEA3-4CAA-BE4B-344879E7C377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1048655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de-DE"/>
          </a:p>
        </p:txBody>
      </p:sp>
      <p:sp>
        <p:nvSpPr>
          <p:cNvPr id="1048656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ação">
    <p:spTree>
      <p:nvGrpSpPr>
        <p:cNvPr id="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7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1048658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048659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1048660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indent="0" marL="0">
              <a:buNone/>
              <a:defRPr b="1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048661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1048662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0E51C7C-CEA3-4CAA-BE4B-344879E7C377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1048663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de-DE"/>
          </a:p>
        </p:txBody>
      </p:sp>
      <p:sp>
        <p:nvSpPr>
          <p:cNvPr id="1048664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Somente título">
    <p:spTree>
      <p:nvGrpSpPr>
        <p:cNvPr id="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ítulo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1048622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0E51C7C-CEA3-4CAA-BE4B-344879E7C377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1048623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de-DE"/>
          </a:p>
        </p:txBody>
      </p:sp>
      <p:sp>
        <p:nvSpPr>
          <p:cNvPr id="1048624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Em branco">
    <p:spTree>
      <p:nvGrpSpPr>
        <p:cNvPr id="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0E51C7C-CEA3-4CAA-BE4B-344879E7C377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1048582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de-DE"/>
          </a:p>
        </p:txBody>
      </p:sp>
      <p:sp>
        <p:nvSpPr>
          <p:cNvPr id="1048583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údo com Legenda">
    <p:spTree>
      <p:nvGrpSpPr>
        <p:cNvPr id="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5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1048666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1048667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04866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0E51C7C-CEA3-4CAA-BE4B-344879E7C377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104866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de-DE"/>
          </a:p>
        </p:txBody>
      </p:sp>
      <p:sp>
        <p:nvSpPr>
          <p:cNvPr id="1048670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Imagem com Legenda">
    <p:spTree>
      <p:nvGrpSpPr>
        <p:cNvPr id="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5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1048636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indent="0" marL="0">
              <a:buNone/>
              <a:defRPr sz="3200"/>
            </a:lvl1pPr>
            <a:lvl2pPr indent="0" marL="457200">
              <a:buNone/>
              <a:defRPr sz="2800"/>
            </a:lvl2pPr>
            <a:lvl3pPr indent="0" marL="914400">
              <a:buNone/>
              <a:defRPr sz="2400"/>
            </a:lvl3pPr>
            <a:lvl4pPr indent="0" marL="1371600">
              <a:buNone/>
              <a:defRPr sz="2000"/>
            </a:lvl4pPr>
            <a:lvl5pPr indent="0" marL="1828800">
              <a:buNone/>
              <a:defRPr sz="2000"/>
            </a:lvl5pPr>
            <a:lvl6pPr indent="0" marL="2286000">
              <a:buNone/>
              <a:defRPr sz="2000"/>
            </a:lvl6pPr>
            <a:lvl7pPr indent="0" marL="2743200">
              <a:buNone/>
              <a:defRPr sz="2000"/>
            </a:lvl7pPr>
            <a:lvl8pPr indent="0" marL="3200400">
              <a:buNone/>
              <a:defRPr sz="2000"/>
            </a:lvl8pPr>
            <a:lvl9pPr indent="0" marL="3657600">
              <a:buNone/>
              <a:defRPr sz="2000"/>
            </a:lvl9pPr>
          </a:lstStyle>
          <a:p>
            <a:endParaRPr lang="de-DE"/>
          </a:p>
        </p:txBody>
      </p:sp>
      <p:sp>
        <p:nvSpPr>
          <p:cNvPr id="1048637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indent="0" marL="0">
              <a:buNone/>
              <a:defRPr sz="1600"/>
            </a:lvl1pPr>
            <a:lvl2pPr indent="0" marL="457200">
              <a:buNone/>
              <a:defRPr sz="1400"/>
            </a:lvl2pPr>
            <a:lvl3pPr indent="0" marL="914400">
              <a:buNone/>
              <a:defRPr sz="1200"/>
            </a:lvl3pPr>
            <a:lvl4pPr indent="0" marL="1371600">
              <a:buNone/>
              <a:defRPr sz="1000"/>
            </a:lvl4pPr>
            <a:lvl5pPr indent="0" marL="1828800">
              <a:buNone/>
              <a:defRPr sz="1000"/>
            </a:lvl5pPr>
            <a:lvl6pPr indent="0" marL="2286000">
              <a:buNone/>
              <a:defRPr sz="1000"/>
            </a:lvl6pPr>
            <a:lvl7pPr indent="0" marL="2743200">
              <a:buNone/>
              <a:defRPr sz="1000"/>
            </a:lvl7pPr>
            <a:lvl8pPr indent="0" marL="3200400">
              <a:buNone/>
              <a:defRPr sz="1000"/>
            </a:lvl8pPr>
            <a:lvl9pPr indent="0" marL="365760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1048638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fld id="{F0E51C7C-CEA3-4CAA-BE4B-344879E7C377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1048639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lang="de-DE"/>
          </a:p>
        </p:txBody>
      </p:sp>
      <p:sp>
        <p:nvSpPr>
          <p:cNvPr id="1048640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/>
        </p:spPr>
        <p:txBody>
          <a:bodyPr anchor="ctr" bIns="45720" lIns="91440" rIns="91440" rtlCol="0" tIns="45720" vert="horz">
            <a:normAutofit/>
          </a:bodyPr>
          <a:p>
            <a:r>
              <a:rPr lang="pt-BR"/>
              <a:t>Clique para editar o título mestre</a:t>
            </a:r>
            <a:endParaRPr lang="de-DE"/>
          </a:p>
        </p:txBody>
      </p:sp>
      <p:sp>
        <p:nvSpPr>
          <p:cNvPr id="1048577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de-DE"/>
          </a:p>
        </p:txBody>
      </p:sp>
      <p:sp>
        <p:nvSpPr>
          <p:cNvPr id="1048578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E51C7C-CEA3-4CAA-BE4B-344879E7C377}" type="datetimeFigureOut">
              <a:rPr lang="de-DE" smtClean="0"/>
              <a:t>02.09.2020</a:t>
            </a:fld>
            <a:endParaRPr lang="de-DE"/>
          </a:p>
        </p:txBody>
      </p:sp>
      <p:sp>
        <p:nvSpPr>
          <p:cNvPr id="1048579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/>
        </p:spPr>
        <p:txBody>
          <a:bodyPr anchor="ctr" bIns="45720" lIns="91440" rIns="91440" rtlCol="0" tIns="45720" vert="horz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1048580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FE2FE-B55E-4328-8F5C-2CEB8781A47B}" type="slidenum">
              <a:rPr lang="de-DE" smtClean="0"/>
              <a:t>‹nº›</a:t>
            </a:fld>
            <a:endParaRPr lang="de-DE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eaLnBrk="1" hangingPunct="1" latinLnBrk="0" rtl="0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algn="l" defTabSz="914400" eaLnBrk="1" hangingPunct="1" indent="-228600" latinLnBrk="0" marL="228600" rtl="0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indent="-228600" latinLnBrk="0" marL="685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indent="-228600" latinLnBrk="0" marL="1143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indent="-228600" latinLnBrk="0" marL="1600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indent="-228600" latinLnBrk="0" marL="20574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indent="-228600" latinLnBrk="0" marL="25146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indent="-228600" latinLnBrk="0" marL="29718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indent="-228600" latinLnBrk="0" marL="34290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indent="-228600" latinLnBrk="0" marL="3886200" rtl="0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algn="l" defTabSz="9144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9144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9144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9144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9144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9144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9144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9144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9144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image" Target="../media/image1.gif"/><Relationship Id="rId2" Type="http://schemas.openxmlformats.org/officeDocument/2006/relationships/image" Target="../media/image2.gif"/><Relationship Id="rId3" Type="http://schemas.openxmlformats.org/officeDocument/2006/relationships/image" Target="../media/image3.gif"/><Relationship Id="rId4" Type="http://schemas.openxmlformats.org/officeDocument/2006/relationships/image" Target="../media/image4.gif"/><Relationship Id="rId5" Type="http://schemas.openxmlformats.org/officeDocument/2006/relationships/image" Target="../media/image5.gif"/><Relationship Id="rId6" Type="http://schemas.openxmlformats.org/officeDocument/2006/relationships/image" Target="../media/image6.gif"/><Relationship Id="rId7" Type="http://schemas.openxmlformats.org/officeDocument/2006/relationships/image" Target="../media/image7.gif"/><Relationship Id="rId8" Type="http://schemas.openxmlformats.org/officeDocument/2006/relationships/image" Target="../media/image8.gif"/><Relationship Id="rId9" Type="http://schemas.openxmlformats.org/officeDocument/2006/relationships/image" Target="../media/image9.gif"/><Relationship Id="rId10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4" name="Retângulo6"/>
          <p:cNvSpPr/>
          <p:nvPr/>
        </p:nvSpPr>
        <p:spPr>
          <a:xfrm>
            <a:off x="147639" y="4181887"/>
            <a:ext cx="2232000" cy="2160000"/>
          </a:xfrm>
          <a:prstGeom prst="roundRect"/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b="1" dirty="0" sz="2800" lang="en-US">
                <a:ln w="0">
                  <a:solidFill>
                    <a:sysClr lastClr="000000" val="windowText"/>
                  </a:solidFill>
                </a:ln>
                <a:solidFill>
                  <a:srgbClr val="FFC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</a:t>
            </a:r>
            <a:r>
              <a:rPr b="1" dirty="0" sz="2800" lang="en-US">
                <a:ln w="0">
                  <a:solidFill>
                    <a:sysClr lastClr="000000" val="windowText"/>
                  </a:solidFill>
                </a:ln>
                <a:solidFill>
                  <a:srgbClr val="FFC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</a:t>
            </a:r>
            <a:r>
              <a:rPr b="1" dirty="0" sz="2800" lang="en-US">
                <a:ln w="0">
                  <a:solidFill>
                    <a:sysClr lastClr="000000" val="windowText"/>
                  </a:solidFill>
                </a:ln>
                <a:solidFill>
                  <a:srgbClr val="FFC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</a:t>
            </a:r>
            <a:r>
              <a:rPr b="1" dirty="0" sz="2800" lang="en-US">
                <a:ln w="0">
                  <a:solidFill>
                    <a:sysClr lastClr="000000" val="windowText"/>
                  </a:solidFill>
                </a:ln>
                <a:solidFill>
                  <a:srgbClr val="FFC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F</a:t>
            </a:r>
            <a:r>
              <a:rPr b="1" dirty="0" sz="2800" lang="en-US">
                <a:ln w="0">
                  <a:solidFill>
                    <a:sysClr lastClr="000000" val="windowText"/>
                  </a:solidFill>
                </a:ln>
                <a:solidFill>
                  <a:srgbClr val="FFC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</a:t>
            </a:r>
            <a:r>
              <a:rPr b="1" dirty="0" sz="2800" lang="en-US">
                <a:ln w="0">
                  <a:solidFill>
                    <a:sysClr lastClr="000000" val="windowText"/>
                  </a:solidFill>
                </a:ln>
                <a:solidFill>
                  <a:srgbClr val="FFC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</a:t>
            </a:r>
            <a:r>
              <a:rPr b="1" dirty="0" sz="2800" lang="en-US">
                <a:ln w="0">
                  <a:solidFill>
                    <a:sysClr lastClr="000000" val="windowText"/>
                  </a:solidFill>
                </a:ln>
                <a:solidFill>
                  <a:srgbClr val="FFC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</a:t>
            </a:r>
            <a:r>
              <a:rPr b="1" dirty="0" sz="2800" lang="en-US">
                <a:ln w="0">
                  <a:solidFill>
                    <a:sysClr lastClr="000000" val="windowText"/>
                  </a:solidFill>
                </a:ln>
                <a:solidFill>
                  <a:srgbClr val="FFC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</a:t>
            </a:r>
            <a:endParaRPr b="1" dirty="0" sz="2800" lang="pt-BR">
              <a:ln w="0">
                <a:solidFill>
                  <a:sysClr lastClr="000000" val="windowText"/>
                </a:solidFill>
              </a:ln>
              <a:solidFill>
                <a:srgbClr val="FFC000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48585" name="Retângulo3"/>
          <p:cNvSpPr/>
          <p:nvPr/>
        </p:nvSpPr>
        <p:spPr>
          <a:xfrm>
            <a:off x="4958001" y="1694127"/>
            <a:ext cx="2232000" cy="2160000"/>
          </a:xfrm>
          <a:prstGeom prst="roundRect"/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b="1" dirty="0" sz="9600" lang="en-US">
                <a:ln w="0">
                  <a:solidFill>
                    <a:sysClr lastClr="000000" val="windowText"/>
                  </a:solidFill>
                </a:ln>
                <a:solidFill>
                  <a:srgbClr val="C0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</a:t>
            </a:r>
            <a:endParaRPr dirty="0" sz="3600" lang="pt-BR">
              <a:ln w="0">
                <a:solidFill>
                  <a:sysClr lastClr="000000" val="windowText"/>
                </a:solidFill>
              </a:ln>
              <a:solidFill>
                <a:srgbClr val="C00000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48586" name="Retângulo10"/>
          <p:cNvSpPr/>
          <p:nvPr/>
        </p:nvSpPr>
        <p:spPr>
          <a:xfrm>
            <a:off x="9791361" y="4177392"/>
            <a:ext cx="2232000" cy="2160000"/>
          </a:xfrm>
          <a:prstGeom prst="roundRect"/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b="1" dirty="0" sz="2800" lang="en-US">
                <a:ln w="0">
                  <a:solidFill>
                    <a:sysClr lastClr="000000" val="windowText"/>
                  </a:solidFill>
                </a:ln>
                <a:solidFill>
                  <a:srgbClr val="9933FF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</a:t>
            </a:r>
            <a:r>
              <a:rPr b="1" dirty="0" sz="2800" lang="en-US">
                <a:ln w="0">
                  <a:solidFill>
                    <a:sysClr lastClr="000000" val="windowText"/>
                  </a:solidFill>
                </a:ln>
                <a:solidFill>
                  <a:srgbClr val="9933FF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R</a:t>
            </a:r>
            <a:r>
              <a:rPr b="1" dirty="0" sz="2800" lang="en-US">
                <a:ln w="0">
                  <a:solidFill>
                    <a:sysClr lastClr="000000" val="windowText"/>
                  </a:solidFill>
                </a:ln>
                <a:solidFill>
                  <a:srgbClr val="9933FF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S</a:t>
            </a:r>
            <a:r>
              <a:rPr b="1" dirty="0" sz="2800" lang="en-US">
                <a:ln w="0">
                  <a:solidFill>
                    <a:sysClr lastClr="000000" val="windowText"/>
                  </a:solidFill>
                </a:ln>
                <a:solidFill>
                  <a:srgbClr val="9933FF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</a:t>
            </a:r>
            <a:endParaRPr dirty="0" sz="3600" lang="pt-BR">
              <a:ln w="0">
                <a:solidFill>
                  <a:sysClr lastClr="000000" val="windowText"/>
                </a:solidFill>
              </a:ln>
              <a:solidFill>
                <a:srgbClr val="002060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48587" name="Retângulo9"/>
          <p:cNvSpPr/>
          <p:nvPr/>
        </p:nvSpPr>
        <p:spPr>
          <a:xfrm>
            <a:off x="7487595" y="4120724"/>
            <a:ext cx="2232000" cy="2160000"/>
          </a:xfrm>
          <a:prstGeom prst="roundRect"/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b="1" dirty="0" sz="2800" lang="en-US">
                <a:ln w="0">
                  <a:solidFill>
                    <a:sysClr lastClr="000000" val="windowText"/>
                  </a:solidFill>
                </a:ln>
                <a:solidFill>
                  <a:srgbClr val="80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I</a:t>
            </a:r>
            <a:r>
              <a:rPr b="1" dirty="0" sz="2800" lang="en-US">
                <a:ln w="0">
                  <a:solidFill>
                    <a:sysClr lastClr="000000" val="windowText"/>
                  </a:solidFill>
                </a:ln>
                <a:solidFill>
                  <a:srgbClr val="80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G</a:t>
            </a:r>
            <a:r>
              <a:rPr b="1" dirty="0" sz="2800" lang="en-US">
                <a:ln w="0">
                  <a:solidFill>
                    <a:sysClr lastClr="000000" val="windowText"/>
                  </a:solidFill>
                </a:ln>
                <a:solidFill>
                  <a:srgbClr val="80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</a:t>
            </a:r>
            <a:r>
              <a:rPr b="1" dirty="0" sz="2800" lang="en-US">
                <a:ln w="0">
                  <a:solidFill>
                    <a:sysClr lastClr="000000" val="windowText"/>
                  </a:solidFill>
                </a:ln>
                <a:solidFill>
                  <a:srgbClr val="80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</a:t>
            </a:r>
            <a:r>
              <a:rPr b="1" dirty="0" sz="2800" lang="en-US">
                <a:ln w="0">
                  <a:solidFill>
                    <a:sysClr lastClr="000000" val="windowText"/>
                  </a:solidFill>
                </a:ln>
                <a:solidFill>
                  <a:srgbClr val="80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N</a:t>
            </a:r>
            <a:r>
              <a:rPr b="1" dirty="0" sz="2800" lang="en-US">
                <a:ln w="0">
                  <a:solidFill>
                    <a:sysClr lastClr="000000" val="windowText"/>
                  </a:solidFill>
                </a:ln>
                <a:solidFill>
                  <a:srgbClr val="800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</a:t>
            </a:r>
            <a:endParaRPr dirty="0" sz="3600" lang="pt-BR">
              <a:ln w="0">
                <a:solidFill>
                  <a:sysClr lastClr="000000" val="windowText"/>
                </a:solidFill>
              </a:ln>
              <a:solidFill>
                <a:srgbClr val="002060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48589" name="Retângulo2"/>
          <p:cNvSpPr/>
          <p:nvPr/>
        </p:nvSpPr>
        <p:spPr>
          <a:xfrm>
            <a:off x="2535502" y="1694127"/>
            <a:ext cx="2232000" cy="2160000"/>
          </a:xfrm>
          <a:prstGeom prst="roundRect"/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b="1" dirty="0" sz="9600" lang="en-US">
                <a:ln w="0">
                  <a:solidFill>
                    <a:sysClr lastClr="000000" val="windowText"/>
                  </a:solidFill>
                </a:ln>
                <a:solidFill>
                  <a:srgbClr val="00B0F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</a:t>
            </a:r>
            <a:endParaRPr b="1" dirty="0" sz="3600" lang="pt-BR">
              <a:ln w="0">
                <a:solidFill>
                  <a:sysClr lastClr="000000" val="windowText"/>
                </a:solidFill>
              </a:ln>
              <a:solidFill>
                <a:srgbClr val="002060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48590" name="Retângulo4"/>
          <p:cNvSpPr/>
          <p:nvPr/>
        </p:nvSpPr>
        <p:spPr>
          <a:xfrm>
            <a:off x="7359412" y="1694127"/>
            <a:ext cx="2232000" cy="2160000"/>
          </a:xfrm>
          <a:prstGeom prst="roundRect"/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b="1" dirty="0" sz="9600" lang="en-US">
                <a:ln w="0">
                  <a:solidFill>
                    <a:sysClr lastClr="000000" val="windowText"/>
                  </a:solidFill>
                </a:ln>
                <a:solidFill>
                  <a:srgbClr val="80808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</a:t>
            </a:r>
            <a:endParaRPr dirty="0" sz="3600" lang="pt-BR">
              <a:ln w="0">
                <a:solidFill>
                  <a:sysClr lastClr="000000" val="windowText"/>
                </a:solidFill>
              </a:ln>
              <a:solidFill>
                <a:srgbClr val="002060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48588" name="Retângulo1"/>
          <p:cNvSpPr/>
          <p:nvPr/>
        </p:nvSpPr>
        <p:spPr>
          <a:xfrm>
            <a:off x="155818" y="1694127"/>
            <a:ext cx="2232000" cy="2160000"/>
          </a:xfrm>
          <a:prstGeom prst="roundRect"/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b="1" dirty="0" sz="9600" lang="en-US">
                <a:ln w="0">
                  <a:solidFill>
                    <a:sysClr lastClr="000000" val="windowText"/>
                  </a:solidFill>
                </a:ln>
                <a:solidFill>
                  <a:srgbClr val="FFC00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</a:t>
            </a:r>
            <a:endParaRPr b="1" dirty="0" sz="9600" lang="pt-BR">
              <a:ln w="0">
                <a:solidFill>
                  <a:sysClr lastClr="000000" val="windowText"/>
                </a:solidFill>
              </a:ln>
              <a:solidFill>
                <a:srgbClr val="FFC000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48591" name="Retângulo7"/>
          <p:cNvSpPr/>
          <p:nvPr/>
        </p:nvSpPr>
        <p:spPr>
          <a:xfrm>
            <a:off x="2553195" y="4182917"/>
            <a:ext cx="2232000" cy="2160000"/>
          </a:xfrm>
          <a:prstGeom prst="roundRect"/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b="1" dirty="0" sz="2800" lang="en-US">
                <a:ln w="0">
                  <a:solidFill>
                    <a:sysClr lastClr="000000" val="windowText"/>
                  </a:solidFill>
                </a:ln>
                <a:solidFill>
                  <a:srgbClr val="92D05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</a:t>
            </a:r>
            <a:r>
              <a:rPr b="1" dirty="0" sz="2800" lang="en-US">
                <a:ln w="0">
                  <a:solidFill>
                    <a:sysClr lastClr="000000" val="windowText"/>
                  </a:solidFill>
                </a:ln>
                <a:solidFill>
                  <a:srgbClr val="92D05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B</a:t>
            </a:r>
            <a:r>
              <a:rPr b="1" dirty="0" sz="2800" lang="en-US">
                <a:ln w="0">
                  <a:solidFill>
                    <a:sysClr lastClr="000000" val="windowText"/>
                  </a:solidFill>
                </a:ln>
                <a:solidFill>
                  <a:srgbClr val="92D05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</a:t>
            </a:r>
            <a:r>
              <a:rPr b="1" dirty="0" sz="2800" lang="en-US">
                <a:ln w="0">
                  <a:solidFill>
                    <a:sysClr lastClr="000000" val="windowText"/>
                  </a:solidFill>
                </a:ln>
                <a:solidFill>
                  <a:srgbClr val="92D05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</a:t>
            </a:r>
            <a:r>
              <a:rPr b="1" dirty="0" sz="2800" lang="en-US">
                <a:ln w="0">
                  <a:solidFill>
                    <a:sysClr lastClr="000000" val="windowText"/>
                  </a:solidFill>
                </a:ln>
                <a:solidFill>
                  <a:srgbClr val="92D05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</a:t>
            </a:r>
            <a:r>
              <a:rPr b="1" dirty="0" sz="2800" lang="en-US">
                <a:ln w="0">
                  <a:solidFill>
                    <a:sysClr lastClr="000000" val="windowText"/>
                  </a:solidFill>
                </a:ln>
                <a:solidFill>
                  <a:srgbClr val="92D05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</a:t>
            </a:r>
            <a:endParaRPr dirty="0" sz="3600" lang="pt-BR">
              <a:ln w="0">
                <a:solidFill>
                  <a:sysClr lastClr="000000" val="windowText"/>
                </a:solidFill>
              </a:ln>
              <a:solidFill>
                <a:srgbClr val="002060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48592" name="Retângulo8"/>
          <p:cNvSpPr/>
          <p:nvPr/>
        </p:nvSpPr>
        <p:spPr>
          <a:xfrm>
            <a:off x="4953973" y="4177392"/>
            <a:ext cx="2232000" cy="2160000"/>
          </a:xfrm>
          <a:prstGeom prst="roundRect"/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b="1" dirty="0" sz="2800" lang="en-US">
                <a:ln w="0">
                  <a:solidFill>
                    <a:sysClr lastClr="000000" val="windowText"/>
                  </a:solidFill>
                </a:ln>
                <a:solidFill>
                  <a:srgbClr val="00B0F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O</a:t>
            </a:r>
            <a:r>
              <a:rPr b="1" dirty="0" sz="2800" lang="en-US">
                <a:ln w="0">
                  <a:solidFill>
                    <a:sysClr lastClr="000000" val="windowText"/>
                  </a:solidFill>
                </a:ln>
                <a:solidFill>
                  <a:srgbClr val="00B0F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V</a:t>
            </a:r>
            <a:r>
              <a:rPr b="1" dirty="0" sz="2800" lang="en-US">
                <a:ln w="0">
                  <a:solidFill>
                    <a:sysClr lastClr="000000" val="windowText"/>
                  </a:solidFill>
                </a:ln>
                <a:solidFill>
                  <a:srgbClr val="00B0F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E</a:t>
            </a:r>
            <a:r>
              <a:rPr b="1" dirty="0" sz="2800" lang="en-US">
                <a:ln w="0">
                  <a:solidFill>
                    <a:sysClr lastClr="000000" val="windowText"/>
                  </a:solidFill>
                </a:ln>
                <a:solidFill>
                  <a:srgbClr val="00B0F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L</a:t>
            </a:r>
            <a:r>
              <a:rPr b="1" dirty="0" sz="2800" lang="en-US">
                <a:ln w="0">
                  <a:solidFill>
                    <a:sysClr lastClr="000000" val="windowText"/>
                  </a:solidFill>
                </a:ln>
                <a:solidFill>
                  <a:srgbClr val="00B0F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H</a:t>
            </a:r>
            <a:r>
              <a:rPr b="1" dirty="0" sz="2800" lang="en-US">
                <a:ln w="0">
                  <a:solidFill>
                    <a:sysClr lastClr="000000" val="windowText"/>
                  </a:solidFill>
                </a:ln>
                <a:solidFill>
                  <a:srgbClr val="00B0F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A</a:t>
            </a:r>
            <a:endParaRPr dirty="0" sz="3600" lang="pt-BR">
              <a:ln w="0">
                <a:solidFill>
                  <a:sysClr lastClr="000000" val="windowText"/>
                </a:solidFill>
              </a:ln>
              <a:solidFill>
                <a:srgbClr val="002060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48593" name="Retângulo5"/>
          <p:cNvSpPr/>
          <p:nvPr/>
        </p:nvSpPr>
        <p:spPr>
          <a:xfrm>
            <a:off x="9781431" y="1694127"/>
            <a:ext cx="2232000" cy="2160000"/>
          </a:xfrm>
          <a:prstGeom prst="roundRect"/>
          <a:solidFill>
            <a:schemeClr val="bg1"/>
          </a:solidFill>
          <a:ln w="190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 rtlCol="0"/>
          <a:p>
            <a:pPr algn="ctr"/>
            <a:r>
              <a:rPr b="1" dirty="0" sz="9600" lang="en-US">
                <a:ln w="0">
                  <a:solidFill>
                    <a:sysClr lastClr="000000" val="windowText"/>
                  </a:solidFill>
                </a:ln>
                <a:solidFill>
                  <a:srgbClr val="92D050"/>
                </a:solidFill>
                <a:effectLst>
                  <a:outerShdw algn="tl" blurRad="38100" dir="2700000" dist="38100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U</a:t>
            </a:r>
            <a:endParaRPr dirty="0" sz="3600" lang="pt-BR">
              <a:ln w="0">
                <a:solidFill>
                  <a:sysClr lastClr="000000" val="windowText"/>
                </a:solidFill>
              </a:ln>
              <a:solidFill>
                <a:srgbClr val="002060"/>
              </a:solidFill>
              <a:effectLst>
                <a:outerShdw algn="tl" blurRad="38100" dir="2700000" dist="38100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1048594" name="Estrela1"/>
          <p:cNvSpPr>
            <a:spLocks noChangeAspect="1"/>
          </p:cNvSpPr>
          <p:nvPr/>
        </p:nvSpPr>
        <p:spPr>
          <a:xfrm>
            <a:off x="1621262" y="3069000"/>
            <a:ext cx="720000" cy="720000"/>
          </a:xfrm>
          <a:prstGeom prst="star5"/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rtlCol="0"/>
          <a:p>
            <a:pPr algn="ctr"/>
            <a:endParaRPr lang="pt-BR"/>
          </a:p>
        </p:txBody>
      </p:sp>
      <p:sp>
        <p:nvSpPr>
          <p:cNvPr id="1048595" name="Estrela2"/>
          <p:cNvSpPr>
            <a:spLocks noChangeAspect="1"/>
          </p:cNvSpPr>
          <p:nvPr/>
        </p:nvSpPr>
        <p:spPr>
          <a:xfrm>
            <a:off x="3974911" y="3069000"/>
            <a:ext cx="720000" cy="720000"/>
          </a:xfrm>
          <a:prstGeom prst="star5"/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rtlCol="0"/>
          <a:p>
            <a:pPr algn="ctr"/>
            <a:endParaRPr dirty="0" lang="pt-BR"/>
          </a:p>
        </p:txBody>
      </p:sp>
      <p:sp>
        <p:nvSpPr>
          <p:cNvPr id="1048596" name="Estrela3"/>
          <p:cNvSpPr>
            <a:spLocks noChangeAspect="1"/>
          </p:cNvSpPr>
          <p:nvPr/>
        </p:nvSpPr>
        <p:spPr>
          <a:xfrm>
            <a:off x="6443238" y="3069000"/>
            <a:ext cx="720000" cy="720000"/>
          </a:xfrm>
          <a:prstGeom prst="star5"/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rtlCol="0"/>
          <a:p>
            <a:pPr algn="ctr"/>
            <a:endParaRPr dirty="0" lang="pt-BR"/>
          </a:p>
        </p:txBody>
      </p:sp>
      <p:sp>
        <p:nvSpPr>
          <p:cNvPr id="1048597" name="Estrela4"/>
          <p:cNvSpPr>
            <a:spLocks noChangeAspect="1"/>
          </p:cNvSpPr>
          <p:nvPr/>
        </p:nvSpPr>
        <p:spPr>
          <a:xfrm>
            <a:off x="8814141" y="3069000"/>
            <a:ext cx="720000" cy="720000"/>
          </a:xfrm>
          <a:prstGeom prst="star5"/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rtlCol="0"/>
          <a:p>
            <a:pPr algn="ctr"/>
            <a:endParaRPr dirty="0" lang="pt-BR"/>
          </a:p>
        </p:txBody>
      </p:sp>
      <p:sp>
        <p:nvSpPr>
          <p:cNvPr id="1048598" name="Estrela5"/>
          <p:cNvSpPr/>
          <p:nvPr/>
        </p:nvSpPr>
        <p:spPr>
          <a:xfrm>
            <a:off x="11284745" y="3069000"/>
            <a:ext cx="720000" cy="720000"/>
          </a:xfrm>
          <a:prstGeom prst="star5"/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rtlCol="0"/>
          <a:p>
            <a:pPr algn="ctr"/>
            <a:endParaRPr dirty="0" lang="pt-BR"/>
          </a:p>
        </p:txBody>
      </p:sp>
      <p:sp>
        <p:nvSpPr>
          <p:cNvPr id="1048599" name="Estrela6"/>
          <p:cNvSpPr>
            <a:spLocks noChangeAspect="1"/>
          </p:cNvSpPr>
          <p:nvPr/>
        </p:nvSpPr>
        <p:spPr>
          <a:xfrm>
            <a:off x="1621262" y="5560724"/>
            <a:ext cx="720000" cy="720000"/>
          </a:xfrm>
          <a:prstGeom prst="star5"/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rtlCol="0"/>
          <a:p>
            <a:pPr algn="ctr"/>
            <a:endParaRPr lang="pt-BR"/>
          </a:p>
        </p:txBody>
      </p:sp>
      <p:sp>
        <p:nvSpPr>
          <p:cNvPr id="1048600" name="Estrela7"/>
          <p:cNvSpPr>
            <a:spLocks noChangeAspect="1"/>
          </p:cNvSpPr>
          <p:nvPr/>
        </p:nvSpPr>
        <p:spPr>
          <a:xfrm>
            <a:off x="4047279" y="5560724"/>
            <a:ext cx="720000" cy="720000"/>
          </a:xfrm>
          <a:prstGeom prst="star5"/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rtlCol="0"/>
          <a:p>
            <a:pPr algn="ctr"/>
            <a:endParaRPr dirty="0" lang="pt-BR"/>
          </a:p>
        </p:txBody>
      </p:sp>
      <p:sp>
        <p:nvSpPr>
          <p:cNvPr id="1048601" name="Estrela8"/>
          <p:cNvSpPr>
            <a:spLocks noChangeAspect="1"/>
          </p:cNvSpPr>
          <p:nvPr/>
        </p:nvSpPr>
        <p:spPr>
          <a:xfrm>
            <a:off x="6430814" y="5560724"/>
            <a:ext cx="720000" cy="720000"/>
          </a:xfrm>
          <a:prstGeom prst="star5"/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rtlCol="0"/>
          <a:p>
            <a:pPr algn="ctr"/>
            <a:endParaRPr lang="pt-BR"/>
          </a:p>
        </p:txBody>
      </p:sp>
      <p:sp>
        <p:nvSpPr>
          <p:cNvPr id="1048602" name="Estrela9"/>
          <p:cNvSpPr/>
          <p:nvPr/>
        </p:nvSpPr>
        <p:spPr>
          <a:xfrm>
            <a:off x="8871412" y="5523994"/>
            <a:ext cx="720000" cy="720000"/>
          </a:xfrm>
          <a:prstGeom prst="star5"/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rtlCol="0"/>
          <a:p>
            <a:pPr algn="ctr"/>
            <a:endParaRPr lang="pt-BR"/>
          </a:p>
        </p:txBody>
      </p:sp>
      <p:sp>
        <p:nvSpPr>
          <p:cNvPr id="1048603" name="Estrela10"/>
          <p:cNvSpPr/>
          <p:nvPr/>
        </p:nvSpPr>
        <p:spPr>
          <a:xfrm>
            <a:off x="11293431" y="5522220"/>
            <a:ext cx="720000" cy="720000"/>
          </a:xfrm>
          <a:prstGeom prst="star5"/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anchor="ctr" rtlCol="0"/>
          <a:p>
            <a:pPr algn="ctr"/>
            <a:endParaRPr dirty="0" lang="pt-BR"/>
          </a:p>
        </p:txBody>
      </p:sp>
      <p:sp>
        <p:nvSpPr>
          <p:cNvPr id="1048604" name="Retângulo de cantos arredondados 35"/>
          <p:cNvSpPr/>
          <p:nvPr/>
        </p:nvSpPr>
        <p:spPr>
          <a:xfrm>
            <a:off x="1054476" y="215527"/>
            <a:ext cx="10083048" cy="1107996"/>
          </a:xfrm>
          <a:prstGeom prst="roundRect"/>
          <a:ln w="1905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 rtlCol="0"/>
          <a:p>
            <a:pPr algn="ctr"/>
            <a:endParaRPr dirty="0" lang="pt-BR"/>
          </a:p>
        </p:txBody>
      </p:sp>
      <p:grpSp>
        <p:nvGrpSpPr>
          <p:cNvPr id="16" name="Agrupar 34"/>
          <p:cNvGrpSpPr/>
          <p:nvPr/>
        </p:nvGrpSpPr>
        <p:grpSpPr>
          <a:xfrm>
            <a:off x="1263639" y="-9311"/>
            <a:ext cx="9712757" cy="1171626"/>
            <a:chOff x="1053517" y="3777"/>
            <a:chExt cx="9712757" cy="1171626"/>
          </a:xfrm>
        </p:grpSpPr>
        <p:pic>
          <p:nvPicPr>
            <p:cNvPr id="2097152" name="Picture 97" descr="Immagine lettera A "/>
            <p:cNvPicPr>
              <a:picLocks noChangeAspect="1" noChangeArrowheads="1"/>
            </p:cNvPicPr>
            <p:nvPr/>
          </p:nvPicPr>
          <p:blipFill>
            <a:blip xmlns:r="http://schemas.openxmlformats.org/officeDocument/2006/relationships" r:embed="rId1"/>
            <a:srcRect/>
            <a:stretch>
              <a:fillRect/>
            </a:stretch>
          </p:blipFill>
          <p:spPr bwMode="auto">
            <a:xfrm>
              <a:off x="4856903" y="442428"/>
              <a:ext cx="714375" cy="714375"/>
            </a:xfrm>
            <a:prstGeom prst="rect"/>
            <a:noFill/>
            <a:ln>
              <a:noFill/>
            </a:ln>
          </p:spPr>
        </p:pic>
        <p:pic>
          <p:nvPicPr>
            <p:cNvPr id="2097153" name="Picture 103" descr="Immagine lettera D "/>
            <p:cNvPicPr>
              <a:picLocks noChangeAspect="1" noChangeArrowheads="1"/>
            </p:cNvPicPr>
            <p:nvPr/>
          </p:nvPicPr>
          <p:blipFill>
            <a:blip xmlns:r="http://schemas.openxmlformats.org/officeDocument/2006/relationships" r:embed="rId2"/>
            <a:srcRect/>
            <a:stretch>
              <a:fillRect/>
            </a:stretch>
          </p:blipFill>
          <p:spPr bwMode="auto">
            <a:xfrm>
              <a:off x="4272995" y="446798"/>
              <a:ext cx="581025" cy="714375"/>
            </a:xfrm>
            <a:prstGeom prst="rect"/>
            <a:noFill/>
            <a:ln>
              <a:noFill/>
            </a:ln>
          </p:spPr>
        </p:pic>
        <p:pic>
          <p:nvPicPr>
            <p:cNvPr id="2097154" name="Picture 105" descr="Immagine lettera E "/>
            <p:cNvPicPr>
              <a:picLocks noChangeAspect="1" noChangeArrowheads="1"/>
            </p:cNvPicPr>
            <p:nvPr/>
          </p:nvPicPr>
          <p:blipFill>
            <a:blip xmlns:r="http://schemas.openxmlformats.org/officeDocument/2006/relationships" r:embed="rId3"/>
            <a:srcRect/>
            <a:stretch>
              <a:fillRect/>
            </a:stretch>
          </p:blipFill>
          <p:spPr bwMode="auto">
            <a:xfrm>
              <a:off x="6839323" y="456941"/>
              <a:ext cx="438150" cy="714375"/>
            </a:xfrm>
            <a:prstGeom prst="rect"/>
            <a:noFill/>
            <a:ln>
              <a:noFill/>
            </a:ln>
          </p:spPr>
        </p:pic>
        <p:pic>
          <p:nvPicPr>
            <p:cNvPr id="2097155" name="Picture 109" descr="Immagine lettera G "/>
            <p:cNvPicPr>
              <a:picLocks noChangeAspect="1" noChangeArrowheads="1"/>
            </p:cNvPicPr>
            <p:nvPr/>
          </p:nvPicPr>
          <p:blipFill>
            <a:blip xmlns:r="http://schemas.openxmlformats.org/officeDocument/2006/relationships" r:embed="rId4"/>
            <a:srcRect/>
            <a:stretch>
              <a:fillRect/>
            </a:stretch>
          </p:blipFill>
          <p:spPr bwMode="auto">
            <a:xfrm>
              <a:off x="2301731" y="456942"/>
              <a:ext cx="723900" cy="714375"/>
            </a:xfrm>
            <a:prstGeom prst="rect"/>
            <a:noFill/>
            <a:ln>
              <a:noFill/>
            </a:ln>
          </p:spPr>
        </p:pic>
        <p:pic>
          <p:nvPicPr>
            <p:cNvPr id="2097156" name="Picture 113" descr="Immagine lettera I "/>
            <p:cNvPicPr>
              <a:picLocks noChangeAspect="1" noChangeArrowheads="1"/>
            </p:cNvPicPr>
            <p:nvPr/>
          </p:nvPicPr>
          <p:blipFill>
            <a:blip xmlns:r="http://schemas.openxmlformats.org/officeDocument/2006/relationships" r:embed="rId5"/>
            <a:srcRect/>
            <a:stretch>
              <a:fillRect/>
            </a:stretch>
          </p:blipFill>
          <p:spPr bwMode="auto">
            <a:xfrm>
              <a:off x="9717420" y="456941"/>
              <a:ext cx="228600" cy="714375"/>
            </a:xfrm>
            <a:prstGeom prst="rect"/>
            <a:noFill/>
            <a:ln>
              <a:noFill/>
            </a:ln>
          </p:spPr>
        </p:pic>
        <p:pic>
          <p:nvPicPr>
            <p:cNvPr id="2097157" name="Picture 115" descr="Immagine lettera J "/>
            <p:cNvPicPr>
              <a:picLocks noChangeAspect="1" noChangeArrowheads="1"/>
            </p:cNvPicPr>
            <p:nvPr/>
          </p:nvPicPr>
          <p:blipFill>
            <a:blip xmlns:r="http://schemas.openxmlformats.org/officeDocument/2006/relationships" r:embed="rId6"/>
            <a:srcRect/>
            <a:stretch>
              <a:fillRect/>
            </a:stretch>
          </p:blipFill>
          <p:spPr bwMode="auto">
            <a:xfrm>
              <a:off x="1053517" y="456942"/>
              <a:ext cx="390525" cy="714375"/>
            </a:xfrm>
            <a:prstGeom prst="rect"/>
            <a:noFill/>
            <a:ln>
              <a:noFill/>
            </a:ln>
          </p:spPr>
        </p:pic>
        <p:pic>
          <p:nvPicPr>
            <p:cNvPr id="2097158" name="Picture 121" descr="Immagine lettera M "/>
            <p:cNvPicPr>
              <a:picLocks noChangeAspect="1" noChangeArrowheads="1"/>
            </p:cNvPicPr>
            <p:nvPr/>
          </p:nvPicPr>
          <p:blipFill>
            <a:blip xmlns:r="http://schemas.openxmlformats.org/officeDocument/2006/relationships" r:embed="rId7"/>
            <a:srcRect/>
            <a:stretch>
              <a:fillRect/>
            </a:stretch>
          </p:blipFill>
          <p:spPr bwMode="auto">
            <a:xfrm>
              <a:off x="5919435" y="442428"/>
              <a:ext cx="771525" cy="714375"/>
            </a:xfrm>
            <a:prstGeom prst="rect"/>
            <a:noFill/>
            <a:ln>
              <a:noFill/>
            </a:ln>
          </p:spPr>
        </p:pic>
        <p:pic>
          <p:nvPicPr>
            <p:cNvPr id="2097159" name="Picture 125" descr="Immagine lettera O "/>
            <p:cNvPicPr>
              <a:picLocks noChangeAspect="1" noChangeArrowheads="1"/>
            </p:cNvPicPr>
            <p:nvPr/>
          </p:nvPicPr>
          <p:blipFill>
            <a:blip xmlns:r="http://schemas.openxmlformats.org/officeDocument/2006/relationships" r:embed="rId8"/>
            <a:srcRect/>
            <a:stretch>
              <a:fillRect/>
            </a:stretch>
          </p:blipFill>
          <p:spPr bwMode="auto">
            <a:xfrm>
              <a:off x="1506339" y="456942"/>
              <a:ext cx="723900" cy="714375"/>
            </a:xfrm>
            <a:prstGeom prst="rect"/>
            <a:noFill/>
            <a:ln>
              <a:noFill/>
            </a:ln>
          </p:spPr>
        </p:pic>
        <p:pic>
          <p:nvPicPr>
            <p:cNvPr id="2097160" name="Picture 131" descr="Immagine lettera R "/>
            <p:cNvPicPr>
              <a:picLocks noChangeAspect="1" noChangeArrowheads="1"/>
            </p:cNvPicPr>
            <p:nvPr/>
          </p:nvPicPr>
          <p:blipFill>
            <a:blip xmlns:r="http://schemas.openxmlformats.org/officeDocument/2006/relationships" r:embed="rId9"/>
            <a:srcRect/>
            <a:stretch>
              <a:fillRect/>
            </a:stretch>
          </p:blipFill>
          <p:spPr bwMode="auto">
            <a:xfrm>
              <a:off x="9038269" y="456941"/>
              <a:ext cx="571500" cy="714375"/>
            </a:xfrm>
            <a:prstGeom prst="rect"/>
            <a:noFill/>
            <a:ln>
              <a:noFill/>
            </a:ln>
          </p:spPr>
        </p:pic>
        <p:pic>
          <p:nvPicPr>
            <p:cNvPr id="2097161" name="Picture 125" descr="Immagine lettera O "/>
            <p:cNvPicPr>
              <a:picLocks noChangeAspect="1" noChangeArrowheads="1"/>
            </p:cNvPicPr>
            <p:nvPr/>
          </p:nvPicPr>
          <p:blipFill>
            <a:blip xmlns:r="http://schemas.openxmlformats.org/officeDocument/2006/relationships" r:embed="rId8"/>
            <a:srcRect/>
            <a:stretch>
              <a:fillRect/>
            </a:stretch>
          </p:blipFill>
          <p:spPr bwMode="auto">
            <a:xfrm>
              <a:off x="3097123" y="461028"/>
              <a:ext cx="723900" cy="714375"/>
            </a:xfrm>
            <a:prstGeom prst="rect"/>
            <a:noFill/>
            <a:ln>
              <a:noFill/>
            </a:ln>
          </p:spPr>
        </p:pic>
        <p:pic>
          <p:nvPicPr>
            <p:cNvPr id="2097162" name="Picture 121" descr="Immagine lettera M "/>
            <p:cNvPicPr>
              <a:picLocks noChangeAspect="1" noChangeArrowheads="1"/>
            </p:cNvPicPr>
            <p:nvPr/>
          </p:nvPicPr>
          <p:blipFill>
            <a:blip xmlns:r="http://schemas.openxmlformats.org/officeDocument/2006/relationships" r:embed="rId7"/>
            <a:srcRect/>
            <a:stretch>
              <a:fillRect/>
            </a:stretch>
          </p:blipFill>
          <p:spPr bwMode="auto">
            <a:xfrm>
              <a:off x="7365930" y="439603"/>
              <a:ext cx="771525" cy="714375"/>
            </a:xfrm>
            <a:prstGeom prst="rect"/>
            <a:noFill/>
            <a:ln>
              <a:noFill/>
            </a:ln>
          </p:spPr>
        </p:pic>
        <p:pic>
          <p:nvPicPr>
            <p:cNvPr id="2097163" name="Picture 125" descr="Immagine lettera O "/>
            <p:cNvPicPr>
              <a:picLocks noChangeAspect="1" noChangeArrowheads="1"/>
            </p:cNvPicPr>
            <p:nvPr/>
          </p:nvPicPr>
          <p:blipFill>
            <a:blip xmlns:r="http://schemas.openxmlformats.org/officeDocument/2006/relationships" r:embed="rId8"/>
            <a:srcRect/>
            <a:stretch>
              <a:fillRect/>
            </a:stretch>
          </p:blipFill>
          <p:spPr bwMode="auto">
            <a:xfrm>
              <a:off x="8225912" y="456941"/>
              <a:ext cx="723900" cy="714375"/>
            </a:xfrm>
            <a:prstGeom prst="rect"/>
            <a:noFill/>
            <a:ln>
              <a:noFill/>
            </a:ln>
          </p:spPr>
        </p:pic>
        <p:pic>
          <p:nvPicPr>
            <p:cNvPr id="2097164" name="Picture 97" descr="Immagine lettera A "/>
            <p:cNvPicPr>
              <a:picLocks noChangeAspect="1" noChangeArrowheads="1"/>
            </p:cNvPicPr>
            <p:nvPr/>
          </p:nvPicPr>
          <p:blipFill>
            <a:blip xmlns:r="http://schemas.openxmlformats.org/officeDocument/2006/relationships" r:embed="rId1"/>
            <a:srcRect/>
            <a:stretch>
              <a:fillRect/>
            </a:stretch>
          </p:blipFill>
          <p:spPr bwMode="auto">
            <a:xfrm>
              <a:off x="10051899" y="439602"/>
              <a:ext cx="714375" cy="714375"/>
            </a:xfrm>
            <a:prstGeom prst="rect"/>
            <a:noFill/>
            <a:ln>
              <a:noFill/>
            </a:ln>
          </p:spPr>
        </p:pic>
        <p:sp>
          <p:nvSpPr>
            <p:cNvPr id="1048605" name="CaixaDeTexto 31"/>
            <p:cNvSpPr txBox="1"/>
            <p:nvPr/>
          </p:nvSpPr>
          <p:spPr>
            <a:xfrm>
              <a:off x="8199225" y="3777"/>
              <a:ext cx="812357" cy="1069340"/>
            </a:xfrm>
            <a:prstGeom prst="rect"/>
            <a:noFill/>
          </p:spPr>
          <p:txBody>
            <a:bodyPr rtlCol="0" wrap="square">
              <a:spAutoFit/>
            </a:bodyPr>
            <a:p>
              <a:pPr algn="ctr"/>
              <a:r>
                <a:rPr b="1" dirty="0" sz="6600" lang="pt-BR">
                  <a:solidFill>
                    <a:srgbClr val="043860"/>
                  </a:solidFill>
                </a:rPr>
                <a:t>´</a:t>
              </a:r>
            </a:p>
          </p:txBody>
        </p:sp>
      </p:grpSp>
      <p:sp>
        <p:nvSpPr>
          <p:cNvPr id="1048606" name="CAPA10"/>
          <p:cNvSpPr/>
          <p:nvPr/>
        </p:nvSpPr>
        <p:spPr>
          <a:xfrm>
            <a:off x="9772745" y="4181887"/>
            <a:ext cx="2232000" cy="2160000"/>
          </a:xfrm>
          <a:prstGeom prst="roundRect"/>
          <a:ln w="28575">
            <a:solidFill>
              <a:schemeClr val="accent3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dirty="0" lang="pt-BR"/>
          </a:p>
        </p:txBody>
      </p:sp>
      <p:sp>
        <p:nvSpPr>
          <p:cNvPr id="1048607" name="CAPA9"/>
          <p:cNvSpPr/>
          <p:nvPr/>
        </p:nvSpPr>
        <p:spPr>
          <a:xfrm>
            <a:off x="7443107" y="4120724"/>
            <a:ext cx="2232000" cy="2178452"/>
          </a:xfrm>
          <a:prstGeom prst="roundRect"/>
          <a:ln w="28575">
            <a:solidFill>
              <a:schemeClr val="accent3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pt-BR"/>
          </a:p>
        </p:txBody>
      </p:sp>
      <p:sp>
        <p:nvSpPr>
          <p:cNvPr id="1048608" name="CAPA8"/>
          <p:cNvSpPr/>
          <p:nvPr/>
        </p:nvSpPr>
        <p:spPr>
          <a:xfrm>
            <a:off x="4953973" y="1694127"/>
            <a:ext cx="2232000" cy="2160000"/>
          </a:xfrm>
          <a:prstGeom prst="roundRect"/>
          <a:ln w="28575">
            <a:solidFill>
              <a:schemeClr val="accent3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dirty="0" lang="pt-BR"/>
          </a:p>
        </p:txBody>
      </p:sp>
      <p:sp>
        <p:nvSpPr>
          <p:cNvPr id="1048609" name="CAPA7"/>
          <p:cNvSpPr/>
          <p:nvPr/>
        </p:nvSpPr>
        <p:spPr>
          <a:xfrm>
            <a:off x="2535278" y="4177392"/>
            <a:ext cx="2232000" cy="2160000"/>
          </a:xfrm>
          <a:prstGeom prst="roundRect"/>
          <a:ln w="28575">
            <a:solidFill>
              <a:schemeClr val="accent3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pt-BR"/>
          </a:p>
        </p:txBody>
      </p:sp>
      <p:sp>
        <p:nvSpPr>
          <p:cNvPr id="1048610" name="CAPA6"/>
          <p:cNvSpPr/>
          <p:nvPr/>
        </p:nvSpPr>
        <p:spPr>
          <a:xfrm>
            <a:off x="156266" y="4177391"/>
            <a:ext cx="2232000" cy="2160000"/>
          </a:xfrm>
          <a:prstGeom prst="roundRect"/>
          <a:ln w="28575">
            <a:solidFill>
              <a:schemeClr val="accent3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dirty="0" lang="pt-BR"/>
          </a:p>
        </p:txBody>
      </p:sp>
      <p:sp>
        <p:nvSpPr>
          <p:cNvPr id="1048611" name="CAPA5"/>
          <p:cNvSpPr/>
          <p:nvPr/>
        </p:nvSpPr>
        <p:spPr>
          <a:xfrm>
            <a:off x="9781431" y="1694126"/>
            <a:ext cx="2232000" cy="2160000"/>
          </a:xfrm>
          <a:prstGeom prst="roundRect"/>
          <a:ln w="28575">
            <a:solidFill>
              <a:schemeClr val="accent3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dirty="0" lang="pt-BR"/>
          </a:p>
        </p:txBody>
      </p:sp>
      <p:sp>
        <p:nvSpPr>
          <p:cNvPr id="1048612" name="CAPA4"/>
          <p:cNvSpPr/>
          <p:nvPr/>
        </p:nvSpPr>
        <p:spPr>
          <a:xfrm>
            <a:off x="7380500" y="1694126"/>
            <a:ext cx="2232000" cy="2160000"/>
          </a:xfrm>
          <a:prstGeom prst="roundRect"/>
          <a:ln w="28575">
            <a:solidFill>
              <a:schemeClr val="accent3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dirty="0" lang="pt-BR"/>
          </a:p>
        </p:txBody>
      </p:sp>
      <p:sp>
        <p:nvSpPr>
          <p:cNvPr id="1048613" name="CAPA3"/>
          <p:cNvSpPr/>
          <p:nvPr/>
        </p:nvSpPr>
        <p:spPr>
          <a:xfrm>
            <a:off x="4958751" y="4181886"/>
            <a:ext cx="2378034" cy="2160000"/>
          </a:xfrm>
          <a:prstGeom prst="roundRect"/>
          <a:ln w="28575">
            <a:solidFill>
              <a:schemeClr val="accent3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dirty="0" lang="pt-BR"/>
          </a:p>
        </p:txBody>
      </p:sp>
      <p:sp>
        <p:nvSpPr>
          <p:cNvPr id="1048614" name="CAPA2"/>
          <p:cNvSpPr/>
          <p:nvPr/>
        </p:nvSpPr>
        <p:spPr>
          <a:xfrm>
            <a:off x="2532480" y="1694126"/>
            <a:ext cx="2232000" cy="2160000"/>
          </a:xfrm>
          <a:prstGeom prst="roundRect"/>
          <a:ln w="28575">
            <a:solidFill>
              <a:schemeClr val="accent3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dirty="0" lang="pt-BR"/>
          </a:p>
        </p:txBody>
      </p:sp>
      <p:sp>
        <p:nvSpPr>
          <p:cNvPr id="1048615" name="CAPA1"/>
          <p:cNvSpPr/>
          <p:nvPr/>
        </p:nvSpPr>
        <p:spPr>
          <a:xfrm>
            <a:off x="109261" y="1694127"/>
            <a:ext cx="2232000" cy="2160000"/>
          </a:xfrm>
          <a:prstGeom prst="roundRect"/>
          <a:ln w="28575">
            <a:solidFill>
              <a:schemeClr val="accent3">
                <a:lumMod val="50000"/>
              </a:schemeClr>
            </a:solidFill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dirty="0" lang="pt-BR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evtFilter="cancelBubble" fill="hold" id="2" nodeType="interactiveSeq" restart="whenNotActive">
                <p:stCondLst>
                  <p:cond evt="onClick" delay="0">
                    <p:tgtEl>
                      <p:spTgt spid="10485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3">
                      <p:stCondLst>
                        <p:cond delay="0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mph" presetID="21" presetSubtype="0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dur="500" fill="hold" id="6"/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l="0" s="0"/>
                                      </p:by>
                                    </p:animClr>
                                    <p:animClr clrSpc="hsl" dir="cw">
                                      <p:cBhvr>
                                        <p:cTn dur="500" fill="hold" id="7"/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by>
                                        <p:hsl h="7200000" l="0" s="0"/>
                                      </p:by>
                                    </p:animClr>
                                    <p:animClr clrSpc="hsl" dir="cw">
                                      <p:cBhvr>
                                        <p:cTn dur="500" fill="hold" id="8"/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l="0" s="0"/>
                                      </p:by>
                                    </p:animClr>
                                    <p:set>
                                      <p:cBhvr>
                                        <p:cTn dur="500" fill="hold" id="9"/>
                                        <p:tgtEl>
                                          <p:spTgt spid="104859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>
                            <p:stCondLst>
                              <p:cond delay="500"/>
                            </p:stCondLst>
                            <p:childTnLst>
                              <p:par>
                                <p:cTn fill="hold" grpId="1" id="11" nodeType="after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12"/>
                                        <p:tgtEl>
                                          <p:spTgt spid="10485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595"/>
                  </p:tgtEl>
                </p:cond>
              </p:nextCondLst>
            </p:seq>
            <p:seq concurrent="1" nextAc="seek">
              <p:cTn evtFilter="cancelBubble" fill="hold" id="13" nodeType="interactiveSeq" restart="whenNotActive">
                <p:stCondLst>
                  <p:cond evt="onClick" delay="0">
                    <p:tgtEl>
                      <p:spTgt spid="104859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14">
                      <p:stCondLst>
                        <p:cond delay="0"/>
                      </p:stCondLst>
                      <p:childTnLst>
                        <p:par>
                          <p:cTn fill="hold" id="15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6" nodeType="clickEffect" presetClass="emph" presetID="21" presetSubtype="0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dur="500" fill="hold" id="17"/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l="0" s="0"/>
                                      </p:by>
                                    </p:animClr>
                                    <p:animClr clrSpc="hsl" dir="cw">
                                      <p:cBhvr>
                                        <p:cTn dur="500" fill="hold" id="18"/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by>
                                        <p:hsl h="7200000" l="0" s="0"/>
                                      </p:by>
                                    </p:animClr>
                                    <p:animClr clrSpc="hsl" dir="cw">
                                      <p:cBhvr>
                                        <p:cTn dur="500" fill="hold" id="19"/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l="0" s="0"/>
                                      </p:by>
                                    </p:animClr>
                                    <p:set>
                                      <p:cBhvr>
                                        <p:cTn dur="500" fill="hold" id="20"/>
                                        <p:tgtEl>
                                          <p:spTgt spid="104859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>
                            <p:stCondLst>
                              <p:cond delay="500"/>
                            </p:stCondLst>
                            <p:childTnLst>
                              <p:par>
                                <p:cTn fill="hold" grpId="1" id="22" nodeType="after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23"/>
                                        <p:tgtEl>
                                          <p:spTgt spid="10485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596"/>
                  </p:tgtEl>
                </p:cond>
              </p:nextCondLst>
            </p:seq>
            <p:seq concurrent="1" nextAc="seek">
              <p:cTn evtFilter="cancelBubble" fill="hold" id="24" nodeType="interactiveSeq" restart="whenNotActive">
                <p:stCondLst>
                  <p:cond evt="onClick" delay="0">
                    <p:tgtEl>
                      <p:spTgt spid="104859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25">
                      <p:stCondLst>
                        <p:cond delay="0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7" nodeType="clickEffect" presetClass="emph" presetID="21" presetSubtype="0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dur="500" fill="hold" id="28"/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l="0" s="0"/>
                                      </p:by>
                                    </p:animClr>
                                    <p:animClr clrSpc="hsl" dir="cw">
                                      <p:cBhvr>
                                        <p:cTn dur="500" fill="hold" id="29"/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by>
                                        <p:hsl h="7200000" l="0" s="0"/>
                                      </p:by>
                                    </p:animClr>
                                    <p:animClr clrSpc="hsl" dir="cw">
                                      <p:cBhvr>
                                        <p:cTn dur="500" fill="hold" id="30"/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l="0" s="0"/>
                                      </p:by>
                                    </p:animClr>
                                    <p:set>
                                      <p:cBhvr>
                                        <p:cTn dur="500" fill="hold" id="31"/>
                                        <p:tgtEl>
                                          <p:spTgt spid="104859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>
                            <p:stCondLst>
                              <p:cond delay="500"/>
                            </p:stCondLst>
                            <p:childTnLst>
                              <p:par>
                                <p:cTn fill="hold" grpId="1" id="33" nodeType="after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34"/>
                                        <p:tgtEl>
                                          <p:spTgt spid="104859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597"/>
                  </p:tgtEl>
                </p:cond>
              </p:nextCondLst>
            </p:seq>
            <p:seq concurrent="1" nextAc="seek">
              <p:cTn evtFilter="cancelBubble" fill="hold" id="35" nodeType="interactiveSeq" restart="whenNotActive">
                <p:stCondLst>
                  <p:cond evt="onClick" delay="0">
                    <p:tgtEl>
                      <p:spTgt spid="104859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36">
                      <p:stCondLst>
                        <p:cond delay="0"/>
                      </p:stCondLst>
                      <p:childTnLst>
                        <p:par>
                          <p:cTn fill="hold" id="3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8" nodeType="clickEffect" presetClass="emph" presetID="21" presetSubtype="0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dur="500" fill="hold" id="39"/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l="0" s="0"/>
                                      </p:by>
                                    </p:animClr>
                                    <p:animClr clrSpc="hsl" dir="cw">
                                      <p:cBhvr>
                                        <p:cTn dur="500" fill="hold" id="40"/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by>
                                        <p:hsl h="7200000" l="0" s="0"/>
                                      </p:by>
                                    </p:animClr>
                                    <p:animClr clrSpc="hsl" dir="cw">
                                      <p:cBhvr>
                                        <p:cTn dur="500" fill="hold" id="41"/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l="0" s="0"/>
                                      </p:by>
                                    </p:animClr>
                                    <p:set>
                                      <p:cBhvr>
                                        <p:cTn dur="500" fill="hold" id="42"/>
                                        <p:tgtEl>
                                          <p:spTgt spid="10485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>
                            <p:stCondLst>
                              <p:cond delay="500"/>
                            </p:stCondLst>
                            <p:childTnLst>
                              <p:par>
                                <p:cTn fill="hold" grpId="1" id="44" nodeType="after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45"/>
                                        <p:tgtEl>
                                          <p:spTgt spid="104859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598"/>
                  </p:tgtEl>
                </p:cond>
              </p:nextCondLst>
            </p:seq>
            <p:seq concurrent="1" nextAc="seek">
              <p:cTn evtFilter="cancelBubble" fill="hold" id="46" nodeType="interactiveSeq" restart="whenNotActive">
                <p:stCondLst>
                  <p:cond evt="onClick" delay="0">
                    <p:tgtEl>
                      <p:spTgt spid="104859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47">
                      <p:stCondLst>
                        <p:cond delay="0"/>
                      </p:stCondLst>
                      <p:childTnLst>
                        <p:par>
                          <p:cTn fill="hold" id="4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9" nodeType="clickEffect" presetClass="emph" presetID="21" presetSubtype="0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dur="500" fill="hold" id="50"/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l="0" s="0"/>
                                      </p:by>
                                    </p:animClr>
                                    <p:animClr clrSpc="hsl" dir="cw">
                                      <p:cBhvr>
                                        <p:cTn dur="500" fill="hold" id="51"/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by>
                                        <p:hsl h="7200000" l="0" s="0"/>
                                      </p:by>
                                    </p:animClr>
                                    <p:animClr clrSpc="hsl" dir="cw">
                                      <p:cBhvr>
                                        <p:cTn dur="500" fill="hold" id="52"/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l="0" s="0"/>
                                      </p:by>
                                    </p:animClr>
                                    <p:set>
                                      <p:cBhvr>
                                        <p:cTn dur="500" fill="hold" id="53"/>
                                        <p:tgtEl>
                                          <p:spTgt spid="104859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4">
                            <p:stCondLst>
                              <p:cond delay="500"/>
                            </p:stCondLst>
                            <p:childTnLst>
                              <p:par>
                                <p:cTn fill="hold" grpId="1" id="55" nodeType="after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56"/>
                                        <p:tgtEl>
                                          <p:spTgt spid="1048599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599"/>
                  </p:tgtEl>
                </p:cond>
              </p:nextCondLst>
            </p:seq>
            <p:seq concurrent="1" nextAc="seek">
              <p:cTn evtFilter="cancelBubble" fill="hold" id="57" nodeType="interactiveSeq" restart="whenNotActive">
                <p:stCondLst>
                  <p:cond evt="onClick" delay="0">
                    <p:tgtEl>
                      <p:spTgt spid="104860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58">
                      <p:stCondLst>
                        <p:cond delay="0"/>
                      </p:stCondLst>
                      <p:childTnLst>
                        <p:par>
                          <p:cTn fill="hold" id="5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60" nodeType="clickEffect" presetClass="emph" presetID="21" presetSubtype="0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dur="500" fill="hold" id="61"/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l="0" s="0"/>
                                      </p:by>
                                    </p:animClr>
                                    <p:animClr clrSpc="hsl" dir="cw">
                                      <p:cBhvr>
                                        <p:cTn dur="500" fill="hold" id="62"/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by>
                                        <p:hsl h="7200000" l="0" s="0"/>
                                      </p:by>
                                    </p:animClr>
                                    <p:animClr clrSpc="hsl" dir="cw">
                                      <p:cBhvr>
                                        <p:cTn dur="500" fill="hold" id="63"/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l="0" s="0"/>
                                      </p:by>
                                    </p:animClr>
                                    <p:set>
                                      <p:cBhvr>
                                        <p:cTn dur="500" fill="hold" id="64"/>
                                        <p:tgtEl>
                                          <p:spTgt spid="104860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5">
                            <p:stCondLst>
                              <p:cond delay="500"/>
                            </p:stCondLst>
                            <p:childTnLst>
                              <p:par>
                                <p:cTn fill="hold" grpId="1" id="66" nodeType="after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67"/>
                                        <p:tgtEl>
                                          <p:spTgt spid="104860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600"/>
                  </p:tgtEl>
                </p:cond>
              </p:nextCondLst>
            </p:seq>
            <p:seq concurrent="1" nextAc="seek">
              <p:cTn evtFilter="cancelBubble" fill="hold" id="68" nodeType="interactiveSeq" restart="whenNotActive">
                <p:stCondLst>
                  <p:cond evt="onClick" delay="0">
                    <p:tgtEl>
                      <p:spTgt spid="104860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69">
                      <p:stCondLst>
                        <p:cond delay="0"/>
                      </p:stCondLst>
                      <p:childTnLst>
                        <p:par>
                          <p:cTn fill="hold" id="7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71" nodeType="clickEffect" presetClass="emph" presetID="21" presetSubtype="0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dur="500" fill="hold" id="72"/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l="0" s="0"/>
                                      </p:by>
                                    </p:animClr>
                                    <p:animClr clrSpc="hsl" dir="cw">
                                      <p:cBhvr>
                                        <p:cTn dur="500" fill="hold" id="73"/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by>
                                        <p:hsl h="7200000" l="0" s="0"/>
                                      </p:by>
                                    </p:animClr>
                                    <p:animClr clrSpc="hsl" dir="cw">
                                      <p:cBhvr>
                                        <p:cTn dur="500" fill="hold" id="74"/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l="0" s="0"/>
                                      </p:by>
                                    </p:animClr>
                                    <p:set>
                                      <p:cBhvr>
                                        <p:cTn dur="500" fill="hold" id="75"/>
                                        <p:tgtEl>
                                          <p:spTgt spid="10486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6">
                            <p:stCondLst>
                              <p:cond delay="500"/>
                            </p:stCondLst>
                            <p:childTnLst>
                              <p:par>
                                <p:cTn fill="hold" grpId="1" id="77" nodeType="after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78"/>
                                        <p:tgtEl>
                                          <p:spTgt spid="1048601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601"/>
                  </p:tgtEl>
                </p:cond>
              </p:nextCondLst>
            </p:seq>
            <p:seq concurrent="1" nextAc="seek">
              <p:cTn evtFilter="cancelBubble" fill="hold" id="79" nodeType="interactiveSeq" restart="whenNotActive">
                <p:stCondLst>
                  <p:cond evt="onClick" delay="0">
                    <p:tgtEl>
                      <p:spTgt spid="104860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80">
                      <p:stCondLst>
                        <p:cond delay="0"/>
                      </p:stCondLst>
                      <p:childTnLst>
                        <p:par>
                          <p:cTn fill="hold" id="8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82" nodeType="clickEffect" presetClass="emph" presetID="21" presetSubtype="0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dur="500" fill="hold" id="83"/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l="0" s="0"/>
                                      </p:by>
                                    </p:animClr>
                                    <p:animClr clrSpc="hsl" dir="cw">
                                      <p:cBhvr>
                                        <p:cTn dur="500" fill="hold" id="84"/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by>
                                        <p:hsl h="7200000" l="0" s="0"/>
                                      </p:by>
                                    </p:animClr>
                                    <p:animClr clrSpc="hsl" dir="cw">
                                      <p:cBhvr>
                                        <p:cTn dur="500" fill="hold" id="85"/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l="0" s="0"/>
                                      </p:by>
                                    </p:animClr>
                                    <p:set>
                                      <p:cBhvr>
                                        <p:cTn dur="500" fill="hold" id="86"/>
                                        <p:tgtEl>
                                          <p:spTgt spid="104860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7">
                            <p:stCondLst>
                              <p:cond delay="500"/>
                            </p:stCondLst>
                            <p:childTnLst>
                              <p:par>
                                <p:cTn fill="hold" grpId="1" id="88" nodeType="after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89"/>
                                        <p:tgtEl>
                                          <p:spTgt spid="104860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602"/>
                  </p:tgtEl>
                </p:cond>
              </p:nextCondLst>
            </p:seq>
            <p:seq concurrent="1" nextAc="seek">
              <p:cTn evtFilter="cancelBubble" fill="hold" id="90" nodeType="interactiveSeq" restart="whenNotActive">
                <p:stCondLst>
                  <p:cond evt="onClick" delay="0">
                    <p:tgtEl>
                      <p:spTgt spid="104860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91">
                      <p:stCondLst>
                        <p:cond delay="0"/>
                      </p:stCondLst>
                      <p:childTnLst>
                        <p:par>
                          <p:cTn fill="hold" id="9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93" nodeType="clickEffect" presetClass="emph" presetID="21" presetSubtype="0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dur="500" fill="hold" id="94"/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l="0" s="0"/>
                                      </p:by>
                                    </p:animClr>
                                    <p:animClr clrSpc="hsl" dir="cw">
                                      <p:cBhvr>
                                        <p:cTn dur="500" fill="hold" id="95"/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by>
                                        <p:hsl h="7200000" l="0" s="0"/>
                                      </p:by>
                                    </p:animClr>
                                    <p:animClr clrSpc="hsl" dir="cw">
                                      <p:cBhvr>
                                        <p:cTn dur="500" fill="hold" id="96"/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l="0" s="0"/>
                                      </p:by>
                                    </p:animClr>
                                    <p:set>
                                      <p:cBhvr>
                                        <p:cTn dur="500" fill="hold" id="97"/>
                                        <p:tgtEl>
                                          <p:spTgt spid="104860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8">
                            <p:stCondLst>
                              <p:cond delay="500"/>
                            </p:stCondLst>
                            <p:childTnLst>
                              <p:par>
                                <p:cTn fill="hold" grpId="1" id="99" nodeType="after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100"/>
                                        <p:tgtEl>
                                          <p:spTgt spid="104860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603"/>
                  </p:tgtEl>
                </p:cond>
              </p:nextCondLst>
            </p:seq>
            <p:seq concurrent="1" nextAc="seek">
              <p:cTn evtFilter="cancelBubble" fill="hold" id="101" nodeType="interactiveSeq" restart="whenNotActive">
                <p:stCondLst>
                  <p:cond evt="onClick" delay="0">
                    <p:tgtEl>
                      <p:spTgt spid="10486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102">
                      <p:stCondLst>
                        <p:cond delay="0"/>
                      </p:stCondLst>
                      <p:childTnLst>
                        <p:par>
                          <p:cTn fill="hold" id="10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4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614"/>
                  </p:tgtEl>
                </p:cond>
              </p:nextCondLst>
            </p:seq>
            <p:seq concurrent="1" nextAc="seek">
              <p:cTn evtFilter="cancelBubble" fill="hold" id="106" nodeType="interactiveSeq" restart="whenNotActive">
                <p:stCondLst>
                  <p:cond evt="onClick" delay="0">
                    <p:tgtEl>
                      <p:spTgt spid="10486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107">
                      <p:stCondLst>
                        <p:cond delay="0"/>
                      </p:stCondLst>
                      <p:childTnLst>
                        <p:par>
                          <p:cTn fill="hold" id="10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9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613"/>
                  </p:tgtEl>
                </p:cond>
              </p:nextCondLst>
            </p:seq>
            <p:seq concurrent="1" nextAc="seek">
              <p:cTn evtFilter="cancelBubble" fill="hold" id="111" nodeType="interactiveSeq" restart="whenNotActive">
                <p:stCondLst>
                  <p:cond evt="onClick" delay="0">
                    <p:tgtEl>
                      <p:spTgt spid="10486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112">
                      <p:stCondLst>
                        <p:cond delay="0"/>
                      </p:stCondLst>
                      <p:childTnLst>
                        <p:par>
                          <p:cTn fill="hold" id="11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4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612"/>
                  </p:tgtEl>
                </p:cond>
              </p:nextCondLst>
            </p:seq>
            <p:seq concurrent="1" nextAc="seek">
              <p:cTn evtFilter="cancelBubble" fill="hold" id="116" nodeType="interactiveSeq" restart="whenNotActive">
                <p:stCondLst>
                  <p:cond evt="onClick" delay="0">
                    <p:tgtEl>
                      <p:spTgt spid="10486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117">
                      <p:stCondLst>
                        <p:cond delay="0"/>
                      </p:stCondLst>
                      <p:childTnLst>
                        <p:par>
                          <p:cTn fill="hold" id="11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9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610"/>
                  </p:tgtEl>
                </p:cond>
              </p:nextCondLst>
            </p:seq>
            <p:seq concurrent="1" nextAc="seek">
              <p:cTn evtFilter="cancelBubble" fill="hold" id="121" nodeType="interactiveSeq" restart="whenNotActive">
                <p:stCondLst>
                  <p:cond evt="onClick" delay="0">
                    <p:tgtEl>
                      <p:spTgt spid="104860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122">
                      <p:stCondLst>
                        <p:cond delay="0"/>
                      </p:stCondLst>
                      <p:childTnLst>
                        <p:par>
                          <p:cTn fill="hold" id="12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4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609"/>
                  </p:tgtEl>
                </p:cond>
              </p:nextCondLst>
            </p:seq>
            <p:seq concurrent="1" nextAc="seek">
              <p:cTn evtFilter="cancelBubble" fill="hold" id="126" nodeType="interactiveSeq" restart="whenNotActive">
                <p:stCondLst>
                  <p:cond evt="onClick" delay="0">
                    <p:tgtEl>
                      <p:spTgt spid="104860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127">
                      <p:stCondLst>
                        <p:cond delay="0"/>
                      </p:stCondLst>
                      <p:childTnLst>
                        <p:par>
                          <p:cTn fill="hold" id="12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9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608"/>
                  </p:tgtEl>
                </p:cond>
              </p:nextCondLst>
            </p:seq>
            <p:seq concurrent="1" nextAc="seek">
              <p:cTn evtFilter="cancelBubble" fill="hold" id="131" nodeType="interactiveSeq" restart="whenNotActive">
                <p:stCondLst>
                  <p:cond evt="onClick" delay="0">
                    <p:tgtEl>
                      <p:spTgt spid="104860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132">
                      <p:stCondLst>
                        <p:cond delay="0"/>
                      </p:stCondLst>
                      <p:childTnLst>
                        <p:par>
                          <p:cTn fill="hold" id="13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4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607"/>
                  </p:tgtEl>
                </p:cond>
              </p:nextCondLst>
            </p:seq>
            <p:seq concurrent="1" nextAc="seek">
              <p:cTn evtFilter="cancelBubble" fill="hold" id="136" nodeType="interactiveSeq" restart="whenNotActive">
                <p:stCondLst>
                  <p:cond evt="onClick" delay="0">
                    <p:tgtEl>
                      <p:spTgt spid="104860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137">
                      <p:stCondLst>
                        <p:cond delay="0"/>
                      </p:stCondLst>
                      <p:childTnLst>
                        <p:par>
                          <p:cTn fill="hold" id="13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39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606"/>
                  </p:tgtEl>
                </p:cond>
              </p:nextCondLst>
            </p:seq>
            <p:seq concurrent="1" nextAc="seek">
              <p:cTn evtFilter="cancelBubble" fill="hold" id="141" nodeType="interactiveSeq" restart="whenNotActive">
                <p:stCondLst>
                  <p:cond evt="onClick" delay="0">
                    <p:tgtEl>
                      <p:spTgt spid="10486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142">
                      <p:stCondLst>
                        <p:cond delay="0"/>
                      </p:stCondLst>
                      <p:childTnLst>
                        <p:par>
                          <p:cTn fill="hold" id="14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44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611"/>
                  </p:tgtEl>
                </p:cond>
              </p:nextCondLst>
            </p:seq>
            <p:seq concurrent="1" nextAc="seek">
              <p:cTn evtFilter="cancelBubble" fill="hold" id="146" nodeType="interactiveSeq" restart="whenNotActive">
                <p:stCondLst>
                  <p:cond evt="onClick" delay="0">
                    <p:tgtEl>
                      <p:spTgt spid="10486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147">
                      <p:stCondLst>
                        <p:cond delay="0"/>
                      </p:stCondLst>
                      <p:childTnLst>
                        <p:par>
                          <p:cTn fill="hold" id="14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49" nodeType="clickEffect" presetClass="exit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615"/>
                  </p:tgtEl>
                </p:cond>
              </p:nextCondLst>
            </p:seq>
            <p:seq concurrent="1" nextAc="seek">
              <p:cTn evtFilter="cancelBubble" fill="hold" id="151" nodeType="interactiveSeq" restart="whenNotActive">
                <p:stCondLst>
                  <p:cond evt="onClick" delay="0">
                    <p:tgtEl>
                      <p:spTgt spid="104858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152">
                      <p:stCondLst>
                        <p:cond delay="0"/>
                      </p:stCondLst>
                      <p:childTnLst>
                        <p:par>
                          <p:cTn fill="hold" id="153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154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589"/>
                  </p:tgtEl>
                </p:cond>
              </p:nextCondLst>
            </p:seq>
            <p:seq concurrent="1" nextAc="seek">
              <p:cTn evtFilter="cancelBubble" fill="hold" id="156" nodeType="interactiveSeq" restart="whenNotActive">
                <p:stCondLst>
                  <p:cond evt="onClick" delay="0">
                    <p:tgtEl>
                      <p:spTgt spid="104858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157">
                      <p:stCondLst>
                        <p:cond delay="0"/>
                      </p:stCondLst>
                      <p:childTnLst>
                        <p:par>
                          <p:cTn fill="hold" id="158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15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585"/>
                  </p:tgtEl>
                </p:cond>
              </p:nextCondLst>
            </p:seq>
            <p:seq concurrent="1" nextAc="seek">
              <p:cTn evtFilter="cancelBubble" fill="hold" id="161" nodeType="interactiveSeq" restart="whenNotActive">
                <p:stCondLst>
                  <p:cond evt="onClick" delay="0">
                    <p:tgtEl>
                      <p:spTgt spid="104859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162">
                      <p:stCondLst>
                        <p:cond delay="0"/>
                      </p:stCondLst>
                      <p:childTnLst>
                        <p:par>
                          <p:cTn fill="hold" id="163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164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590"/>
                  </p:tgtEl>
                </p:cond>
              </p:nextCondLst>
            </p:seq>
            <p:seq concurrent="1" nextAc="seek">
              <p:cTn evtFilter="cancelBubble" fill="hold" id="166" nodeType="interactiveSeq" restart="whenNotActive">
                <p:stCondLst>
                  <p:cond evt="onClick" delay="0">
                    <p:tgtEl>
                      <p:spTgt spid="104859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167">
                      <p:stCondLst>
                        <p:cond delay="0"/>
                      </p:stCondLst>
                      <p:childTnLst>
                        <p:par>
                          <p:cTn fill="hold" id="168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16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593"/>
                  </p:tgtEl>
                </p:cond>
              </p:nextCondLst>
            </p:seq>
            <p:seq concurrent="1" nextAc="seek">
              <p:cTn evtFilter="cancelBubble" fill="hold" id="171" nodeType="interactiveSeq" restart="whenNotActive">
                <p:stCondLst>
                  <p:cond evt="onClick" delay="0">
                    <p:tgtEl>
                      <p:spTgt spid="10485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172">
                      <p:stCondLst>
                        <p:cond delay="0"/>
                      </p:stCondLst>
                      <p:childTnLst>
                        <p:par>
                          <p:cTn fill="hold" id="173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174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586"/>
                  </p:tgtEl>
                </p:cond>
              </p:nextCondLst>
            </p:seq>
            <p:seq concurrent="1" nextAc="seek">
              <p:cTn evtFilter="cancelBubble" fill="hold" id="176" nodeType="interactiveSeq" restart="whenNotActive">
                <p:stCondLst>
                  <p:cond evt="onClick" delay="0">
                    <p:tgtEl>
                      <p:spTgt spid="10485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177">
                      <p:stCondLst>
                        <p:cond delay="0"/>
                      </p:stCondLst>
                      <p:childTnLst>
                        <p:par>
                          <p:cTn fill="hold" id="178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17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588"/>
                  </p:tgtEl>
                </p:cond>
              </p:nextCondLst>
            </p:seq>
            <p:seq concurrent="1" nextAc="seek">
              <p:cTn evtFilter="cancelBubble" fill="hold" id="181" nodeType="interactiveSeq" restart="whenNotActive">
                <p:stCondLst>
                  <p:cond evt="onClick" delay="0">
                    <p:tgtEl>
                      <p:spTgt spid="104859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182">
                      <p:stCondLst>
                        <p:cond delay="0"/>
                      </p:stCondLst>
                      <p:childTnLst>
                        <p:par>
                          <p:cTn fill="hold" id="183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184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591"/>
                  </p:tgtEl>
                </p:cond>
              </p:nextCondLst>
            </p:seq>
            <p:seq concurrent="1" nextAc="seek">
              <p:cTn evtFilter="cancelBubble" fill="hold" id="186" nodeType="interactiveSeq" restart="whenNotActive">
                <p:stCondLst>
                  <p:cond evt="onClick" delay="0">
                    <p:tgtEl>
                      <p:spTgt spid="104858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187">
                      <p:stCondLst>
                        <p:cond delay="0"/>
                      </p:stCondLst>
                      <p:childTnLst>
                        <p:par>
                          <p:cTn fill="hold" id="188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18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587"/>
                  </p:tgtEl>
                </p:cond>
              </p:nextCondLst>
            </p:seq>
            <p:seq concurrent="1" nextAc="seek">
              <p:cTn evtFilter="cancelBubble" fill="hold" id="191" nodeType="interactiveSeq" restart="whenNotActive">
                <p:stCondLst>
                  <p:cond evt="onClick" delay="0">
                    <p:tgtEl>
                      <p:spTgt spid="104859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192">
                      <p:stCondLst>
                        <p:cond delay="0"/>
                      </p:stCondLst>
                      <p:childTnLst>
                        <p:par>
                          <p:cTn fill="hold" id="193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194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592"/>
                  </p:tgtEl>
                </p:cond>
              </p:nextCondLst>
            </p:seq>
            <p:seq concurrent="1" nextAc="seek">
              <p:cTn evtFilter="cancelBubble" fill="hold" id="196" nodeType="interactiveSeq" restart="whenNotActive">
                <p:stCondLst>
                  <p:cond evt="onClick" delay="0">
                    <p:tgtEl>
                      <p:spTgt spid="104858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197">
                      <p:stCondLst>
                        <p:cond delay="0"/>
                      </p:stCondLst>
                      <p:childTnLst>
                        <p:par>
                          <p:cTn fill="hold" id="198">
                            <p:stCondLst>
                              <p:cond delay="0"/>
                            </p:stCondLst>
                            <p:childTnLst>
                              <p:par>
                                <p:cTn fill="hold" grpId="1" id="199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584"/>
                  </p:tgtEl>
                </p:cond>
              </p:nextCondLst>
            </p:seq>
            <p:seq concurrent="1" nextAc="seek">
              <p:cTn evtFilter="cancelBubble" fill="hold" id="201" nodeType="interactiveSeq" restart="whenNotActive">
                <p:stCondLst>
                  <p:cond evt="onClick" delay="0">
                    <p:tgtEl>
                      <p:spTgt spid="104859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fill="hold" id="202">
                      <p:stCondLst>
                        <p:cond delay="0"/>
                      </p:stCondLst>
                      <p:childTnLst>
                        <p:par>
                          <p:cTn fill="hold" id="20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04" nodeType="clickEffect" presetClass="emph" presetID="21" presetSubtype="0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dur="500" fill="hold" id="205"/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l="0" s="0"/>
                                      </p:by>
                                    </p:animClr>
                                    <p:animClr clrSpc="hsl" dir="cw">
                                      <p:cBhvr>
                                        <p:cTn dur="500" fill="hold" id="206"/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fill.color</p:attrName>
                                        </p:attrNameLst>
                                      </p:cBhvr>
                                      <p:by>
                                        <p:hsl h="7200000" l="0" s="0"/>
                                      </p:by>
                                    </p:animClr>
                                    <p:animClr clrSpc="hsl" dir="cw">
                                      <p:cBhvr>
                                        <p:cTn dur="500" fill="hold" id="207"/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l="0" s="0"/>
                                      </p:by>
                                    </p:animClr>
                                    <p:set>
                                      <p:cBhvr>
                                        <p:cTn dur="500" fill="hold" id="208"/>
                                        <p:tgtEl>
                                          <p:spTgt spid="104859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9">
                            <p:stCondLst>
                              <p:cond delay="500"/>
                            </p:stCondLst>
                            <p:childTnLst>
                              <p:par>
                                <p:cTn fill="hold" grpId="1" id="210" nodeType="afterEffect" presetClass="emph" presetID="6" presetSubtype="0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dur="2000" fill="hold" id="211"/>
                                        <p:tgtEl>
                                          <p:spTgt spid="10485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48594"/>
                  </p:tgtEl>
                </p:cond>
              </p:nextCondLst>
            </p:seq>
          </p:childTnLst>
        </p:cTn>
      </p:par>
    </p:tnLst>
    <p:bldLst>
      <p:bldP spid="1048594" grpId="0" animBg="1"/>
      <p:bldP spid="1048594" grpId="1" animBg="1"/>
      <p:bldP spid="1048595" grpId="0" animBg="1"/>
      <p:bldP spid="1048595" grpId="1" animBg="1"/>
      <p:bldP spid="1048596" grpId="0" animBg="1"/>
      <p:bldP spid="1048596" grpId="1" animBg="1"/>
      <p:bldP spid="1048597" grpId="0" animBg="1"/>
      <p:bldP spid="1048597" grpId="1" animBg="1"/>
      <p:bldP spid="1048598" grpId="0" animBg="1"/>
      <p:bldP spid="1048598" grpId="1" animBg="1"/>
      <p:bldP spid="1048599" grpId="0" animBg="1"/>
      <p:bldP spid="1048599" grpId="1" animBg="1"/>
      <p:bldP spid="1048600" grpId="0" animBg="1"/>
      <p:bldP spid="1048600" grpId="1" animBg="1"/>
      <p:bldP spid="1048601" grpId="0" animBg="1"/>
      <p:bldP spid="1048601" grpId="1" animBg="1"/>
      <p:bldP spid="1048602" grpId="0" animBg="1"/>
      <p:bldP spid="1048602" grpId="1" animBg="1"/>
      <p:bldP spid="1048603" grpId="0" animBg="1"/>
      <p:bldP spid="1048603" grpId="1" animBg="1"/>
      <p:bldP spid="1048606" grpId="0" animBg="1"/>
      <p:bldP spid="1048606" grpId="1" animBg="1"/>
      <p:bldP spid="1048607" grpId="0" animBg="1"/>
      <p:bldP spid="1048607" grpId="1" animBg="1"/>
      <p:bldP spid="1048608" grpId="0" animBg="1"/>
      <p:bldP spid="1048608" grpId="1" animBg="1"/>
      <p:bldP spid="1048609" grpId="0" animBg="1"/>
      <p:bldP spid="1048609" grpId="1" animBg="1"/>
      <p:bldP spid="1048610" grpId="0" animBg="1"/>
      <p:bldP spid="1048610" grpId="1" animBg="1"/>
      <p:bldP spid="1048611" grpId="0" animBg="1"/>
      <p:bldP spid="1048611" grpId="1" animBg="1"/>
      <p:bldP spid="1048612" grpId="0" animBg="1"/>
      <p:bldP spid="1048612" grpId="1" animBg="1"/>
      <p:bldP spid="1048613" grpId="0" animBg="1"/>
      <p:bldP spid="1048613" grpId="1" animBg="1"/>
      <p:bldP spid="1048614" grpId="0" animBg="1"/>
      <p:bldP spid="1048614" grpId="1" animBg="1"/>
      <p:bldP spid="1048615" grpId="0" animBg="1"/>
      <p:bldP spid="1048615" grpId="1" animBg="1"/>
    </p:bldLst>
  </p:timing>
</p:sld>
</file>

<file path=ppt/theme/theme1.xml><?xml version="1.0" encoding="utf-8"?>
<a:theme xmlns:a="http://schemas.openxmlformats.org/drawingml/2006/main" name="Tema do Office">
  <a:themeElements>
    <a:clrScheme name="Vermelho Violeta">
      <a:dk1>
        <a:sysClr lastClr="000000" val="windowText"/>
      </a:dk1>
      <a:lt1>
        <a:sysClr lastClr="FFFFFF" val="window"/>
      </a:lt1>
      <a:dk2>
        <a:srgbClr val="454551"/>
      </a:dk2>
      <a:lt2>
        <a:srgbClr val="D8D9DC"/>
      </a:lt2>
      <a:accent1>
        <a:srgbClr val="E32D91"/>
      </a:accent1>
      <a:accent2>
        <a:srgbClr val="C830CC"/>
      </a:accent2>
      <a:accent3>
        <a:srgbClr val="4EA6DC"/>
      </a:accent3>
      <a:accent4>
        <a:srgbClr val="4775E7"/>
      </a:accent4>
      <a:accent5>
        <a:srgbClr val="8971E1"/>
      </a:accent5>
      <a:accent6>
        <a:srgbClr val="D54773"/>
      </a:accent6>
      <a:hlink>
        <a:srgbClr val="6B9F25"/>
      </a:hlink>
      <a:folHlink>
        <a:srgbClr val="8C8C8C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2.xml><?xml version="1.0" encoding="utf-8"?>
<a:theme xmlns:a="http://schemas.openxmlformats.org/drawingml/2006/main" name="Office 主题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Apresentação do PowerPoint</dc:title>
  <dc:creator>Servidor</dc:creator>
  <cp:lastModifiedBy>Silvia Trentini Machado</cp:lastModifiedBy>
  <dcterms:created xsi:type="dcterms:W3CDTF">2020-07-20T23:26:08Z</dcterms:created>
  <dcterms:modified xsi:type="dcterms:W3CDTF">2021-05-25T23:52:20Z</dcterms:modified>
</cp:coreProperties>
</file>