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pt-BR"/>
    </a:defPPr>
    <a:lvl1pPr marL="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59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918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377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8368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780" y="-72"/>
      </p:cViewPr>
      <p:guideLst>
        <p:guide orient="horz" pos="10206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0066265"/>
            <a:ext cx="21422678" cy="694586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18362295"/>
            <a:ext cx="17642205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704211" y="1732720"/>
            <a:ext cx="4253033" cy="3685960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45120" y="1732720"/>
            <a:ext cx="12339044" cy="3685960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0822604"/>
            <a:ext cx="21422678" cy="6435804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3734223"/>
            <a:ext cx="21422678" cy="7088382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5120" y="10081262"/>
            <a:ext cx="8296037" cy="2851106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661209" y="10081262"/>
            <a:ext cx="8296037" cy="28511067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9" y="7253408"/>
            <a:ext cx="11135768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9" y="10276283"/>
            <a:ext cx="11135768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3" y="7253408"/>
            <a:ext cx="11140141" cy="3022875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3" y="10276283"/>
            <a:ext cx="11140141" cy="1866983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290163"/>
            <a:ext cx="8291664" cy="549068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1" y="1290164"/>
            <a:ext cx="14089263" cy="27655960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6780850"/>
            <a:ext cx="8291664" cy="22165274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2682837"/>
            <a:ext cx="15121890" cy="2677838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2895361"/>
            <a:ext cx="15121890" cy="19442430"/>
          </a:xfrm>
        </p:spPr>
        <p:txBody>
          <a:bodyPr/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5360675"/>
            <a:ext cx="15121890" cy="3802972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297665"/>
            <a:ext cx="22682835" cy="5400675"/>
          </a:xfrm>
          <a:prstGeom prst="rect">
            <a:avLst/>
          </a:prstGeom>
        </p:spPr>
        <p:txBody>
          <a:bodyPr vert="horz" lIns="329184" tIns="164592" rIns="329184" bIns="164592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7560950"/>
            <a:ext cx="22682835" cy="21385174"/>
          </a:xfrm>
          <a:prstGeom prst="rect">
            <a:avLst/>
          </a:prstGeom>
        </p:spPr>
        <p:txBody>
          <a:bodyPr vert="horz" lIns="329184" tIns="164592" rIns="329184" bIns="16459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7" y="30033758"/>
            <a:ext cx="5880735" cy="1725214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4254-AEE4-440A-924B-94F42E8B6A00}" type="datetimeFigureOut">
              <a:rPr lang="pt-BR" smtClean="0"/>
              <a:pPr/>
              <a:t>03/05/2012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6" y="30033758"/>
            <a:ext cx="7980998" cy="1725214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0033758"/>
            <a:ext cx="5880735" cy="1725214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102A4-2F8B-4A65-B34F-3CC8DA924D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1840" rtl="0" eaLnBrk="1" latinLnBrk="0" hangingPunct="1">
        <a:spcBef>
          <a:spcPct val="0"/>
        </a:spcBef>
        <a:buNone/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329184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0" indent="-1028700" algn="l" defTabSz="329184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spcBef>
          <a:spcPct val="20000"/>
        </a:spcBef>
        <a:buFont typeface="Arial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4351" y="5040785"/>
            <a:ext cx="21422678" cy="1296144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Atividades</a:t>
            </a:r>
            <a:r>
              <a:rPr lang="en-US" sz="8000" dirty="0" smtClean="0"/>
              <a:t> do </a:t>
            </a:r>
            <a:r>
              <a:rPr lang="en-US" sz="8000" dirty="0" err="1" smtClean="0"/>
              <a:t>Subprojeto</a:t>
            </a:r>
            <a:r>
              <a:rPr lang="en-US" sz="8000" dirty="0" smtClean="0"/>
              <a:t> [</a:t>
            </a:r>
            <a:r>
              <a:rPr lang="en-US" sz="8000" dirty="0" err="1" smtClean="0"/>
              <a:t>nome</a:t>
            </a:r>
            <a:r>
              <a:rPr lang="en-US" sz="8000" dirty="0"/>
              <a:t>]</a:t>
            </a:r>
            <a:endParaRPr lang="pt-BR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6279" y="6480945"/>
            <a:ext cx="23258584" cy="144016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Participantes</a:t>
            </a:r>
            <a:r>
              <a:rPr lang="en-US" sz="4000" dirty="0" smtClean="0"/>
              <a:t>: nome1; </a:t>
            </a:r>
            <a:r>
              <a:rPr lang="en-US" sz="4000" dirty="0" err="1" smtClean="0"/>
              <a:t>nome</a:t>
            </a:r>
            <a:r>
              <a:rPr lang="en-US" sz="4000" dirty="0" smtClean="0"/>
              <a:t> 2; </a:t>
            </a:r>
            <a:r>
              <a:rPr lang="en-US" sz="4000" dirty="0" err="1" smtClean="0"/>
              <a:t>nome</a:t>
            </a:r>
            <a:r>
              <a:rPr lang="en-US" sz="4000" dirty="0" smtClean="0"/>
              <a:t> 3; </a:t>
            </a:r>
            <a:r>
              <a:rPr lang="en-US" sz="4000" dirty="0" err="1" smtClean="0"/>
              <a:t>nome</a:t>
            </a:r>
            <a:r>
              <a:rPr lang="en-US" sz="4000" dirty="0" smtClean="0"/>
              <a:t> 4; etc. (</a:t>
            </a:r>
            <a:r>
              <a:rPr lang="en-US" sz="4000" dirty="0" err="1" smtClean="0"/>
              <a:t>bolsistas</a:t>
            </a:r>
            <a:r>
              <a:rPr lang="en-US" sz="4000" dirty="0" smtClean="0"/>
              <a:t> ID); </a:t>
            </a:r>
            <a:r>
              <a:rPr lang="en-US" sz="4000" dirty="0" err="1" smtClean="0"/>
              <a:t>nome</a:t>
            </a:r>
            <a:r>
              <a:rPr lang="en-US" sz="4000" dirty="0" smtClean="0"/>
              <a:t> 1; </a:t>
            </a:r>
            <a:r>
              <a:rPr lang="en-US" sz="4000" dirty="0" err="1" smtClean="0"/>
              <a:t>nome</a:t>
            </a:r>
            <a:r>
              <a:rPr lang="en-US" sz="4000" dirty="0" smtClean="0"/>
              <a:t> 2 (</a:t>
            </a:r>
            <a:r>
              <a:rPr lang="en-US" sz="4000" dirty="0" err="1" smtClean="0"/>
              <a:t>supervisores</a:t>
            </a:r>
            <a:r>
              <a:rPr lang="en-US" sz="4000" dirty="0" smtClean="0"/>
              <a:t>); </a:t>
            </a:r>
            <a:r>
              <a:rPr lang="en-US" sz="4000" dirty="0" err="1" smtClean="0"/>
              <a:t>nome</a:t>
            </a:r>
            <a:r>
              <a:rPr lang="en-US" sz="4000" dirty="0" smtClean="0"/>
              <a:t> (</a:t>
            </a:r>
            <a:r>
              <a:rPr lang="en-US" sz="4000" dirty="0" err="1" smtClean="0"/>
              <a:t>coordenador</a:t>
            </a:r>
            <a:r>
              <a:rPr lang="en-US" sz="4000" dirty="0" smtClean="0"/>
              <a:t> de </a:t>
            </a:r>
            <a:r>
              <a:rPr lang="en-US" sz="4000" dirty="0" err="1" smtClean="0"/>
              <a:t>área</a:t>
            </a:r>
            <a:r>
              <a:rPr lang="en-US" sz="4000" dirty="0" smtClean="0"/>
              <a:t>); </a:t>
            </a:r>
            <a:r>
              <a:rPr lang="en-US" sz="4000" dirty="0" err="1" smtClean="0"/>
              <a:t>nome</a:t>
            </a:r>
            <a:r>
              <a:rPr lang="en-US" sz="4000" dirty="0" smtClean="0"/>
              <a:t> (</a:t>
            </a:r>
            <a:r>
              <a:rPr lang="en-US" sz="4000" dirty="0" err="1" smtClean="0"/>
              <a:t>colaborador</a:t>
            </a:r>
            <a:r>
              <a:rPr lang="en-US" sz="4000" dirty="0" smtClean="0"/>
              <a:t>)</a:t>
            </a:r>
            <a:endParaRPr lang="pt-B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39" y="360266"/>
            <a:ext cx="2592288" cy="267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223" y="3096569"/>
            <a:ext cx="3668912" cy="18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06431" y="1152353"/>
            <a:ext cx="4189079" cy="2611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ector reto 7"/>
          <p:cNvCxnSpPr/>
          <p:nvPr/>
        </p:nvCxnSpPr>
        <p:spPr>
          <a:xfrm>
            <a:off x="4968727" y="4536729"/>
            <a:ext cx="1454561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5904831" y="936329"/>
            <a:ext cx="12817424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dirty="0" smtClean="0"/>
              <a:t>II </a:t>
            </a:r>
            <a:r>
              <a:rPr lang="en-US" dirty="0" err="1" smtClean="0"/>
              <a:t>Seminário</a:t>
            </a:r>
            <a:r>
              <a:rPr lang="en-US" dirty="0" smtClean="0"/>
              <a:t> IntraPibid-2011</a:t>
            </a:r>
            <a:endParaRPr lang="en-US" dirty="0"/>
          </a:p>
          <a:p>
            <a:pPr algn="ctr">
              <a:spcAft>
                <a:spcPts val="1200"/>
              </a:spcAft>
            </a:pPr>
            <a:r>
              <a:rPr lang="en-US" sz="6000" b="1" dirty="0" smtClean="0">
                <a:latin typeface="Constantia" pitchFamily="18" charset="0"/>
                <a:cs typeface="David" pitchFamily="34" charset="-79"/>
              </a:rPr>
              <a:t>O </a:t>
            </a:r>
            <a:r>
              <a:rPr lang="en-US" sz="6000" b="1" dirty="0" err="1" smtClean="0">
                <a:latin typeface="Constantia" pitchFamily="18" charset="0"/>
                <a:cs typeface="David" pitchFamily="34" charset="-79"/>
              </a:rPr>
              <a:t>Pibid</a:t>
            </a:r>
            <a:r>
              <a:rPr lang="en-US" sz="6000" b="1" dirty="0" smtClean="0">
                <a:latin typeface="Constantia" pitchFamily="18" charset="0"/>
                <a:cs typeface="David" pitchFamily="34" charset="-79"/>
              </a:rPr>
              <a:t> e a </a:t>
            </a:r>
            <a:r>
              <a:rPr lang="en-US" sz="6000" b="1" dirty="0" err="1" smtClean="0">
                <a:latin typeface="Constantia" pitchFamily="18" charset="0"/>
                <a:cs typeface="David" pitchFamily="34" charset="-79"/>
              </a:rPr>
              <a:t>Pesquisa</a:t>
            </a:r>
            <a:r>
              <a:rPr lang="en-US" sz="6000" b="1" dirty="0" smtClean="0">
                <a:latin typeface="Constantia" pitchFamily="18" charset="0"/>
                <a:cs typeface="David" pitchFamily="34" charset="-79"/>
              </a:rPr>
              <a:t> </a:t>
            </a:r>
            <a:r>
              <a:rPr lang="en-US" sz="6000" b="1" dirty="0" err="1" smtClean="0">
                <a:latin typeface="Constantia" pitchFamily="18" charset="0"/>
                <a:cs typeface="David" pitchFamily="34" charset="-79"/>
              </a:rPr>
              <a:t>em</a:t>
            </a:r>
            <a:r>
              <a:rPr lang="en-US" sz="6000" b="1" dirty="0" smtClean="0">
                <a:latin typeface="Constantia" pitchFamily="18" charset="0"/>
                <a:cs typeface="David" pitchFamily="34" charset="-79"/>
              </a:rPr>
              <a:t> </a:t>
            </a:r>
            <a:r>
              <a:rPr lang="en-US" sz="6000" b="1" dirty="0" err="1" smtClean="0">
                <a:latin typeface="Constantia" pitchFamily="18" charset="0"/>
                <a:cs typeface="David" pitchFamily="34" charset="-79"/>
              </a:rPr>
              <a:t>Educação</a:t>
            </a:r>
            <a:endParaRPr lang="en-US" sz="6000" b="1" dirty="0" smtClean="0">
              <a:latin typeface="Constantia" pitchFamily="18" charset="0"/>
              <a:cs typeface="David" pitchFamily="34" charset="-79"/>
            </a:endParaRPr>
          </a:p>
          <a:p>
            <a:pPr algn="ctr">
              <a:spcAft>
                <a:spcPts val="1200"/>
              </a:spcAft>
            </a:pPr>
            <a:r>
              <a:rPr lang="en-US" sz="4800" dirty="0" err="1" smtClean="0"/>
              <a:t>Jaguarão</a:t>
            </a:r>
            <a:r>
              <a:rPr lang="en-US" sz="4800" dirty="0" smtClean="0"/>
              <a:t>, 25 e 26 de </a:t>
            </a:r>
            <a:r>
              <a:rPr lang="en-US" sz="4800" dirty="0" err="1" smtClean="0"/>
              <a:t>maio</a:t>
            </a:r>
            <a:r>
              <a:rPr lang="en-US" sz="4800" dirty="0" smtClean="0"/>
              <a:t> de 2012</a:t>
            </a:r>
            <a:endParaRPr lang="pt-BR" sz="4800" dirty="0"/>
          </a:p>
        </p:txBody>
      </p:sp>
      <p:sp>
        <p:nvSpPr>
          <p:cNvPr id="11" name="Retângulo 10"/>
          <p:cNvSpPr/>
          <p:nvPr/>
        </p:nvSpPr>
        <p:spPr>
          <a:xfrm>
            <a:off x="1296319" y="8425161"/>
            <a:ext cx="10729192" cy="20954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Descrições</a:t>
            </a:r>
            <a:r>
              <a:rPr lang="en-US" dirty="0" smtClean="0"/>
              <a:t> das </a:t>
            </a:r>
            <a:r>
              <a:rPr lang="en-US" dirty="0" err="1" smtClean="0"/>
              <a:t>atividades</a:t>
            </a:r>
            <a:r>
              <a:rPr lang="en-US" dirty="0" smtClean="0"/>
              <a:t> e </a:t>
            </a:r>
            <a:r>
              <a:rPr lang="en-US" dirty="0" err="1" smtClean="0"/>
              <a:t>fotos</a:t>
            </a:r>
            <a:r>
              <a:rPr lang="en-US" dirty="0" smtClean="0"/>
              <a:t>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OBS: </a:t>
            </a:r>
            <a:r>
              <a:rPr lang="en-US" dirty="0" err="1" smtClean="0"/>
              <a:t>Esta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sugestão</a:t>
            </a:r>
            <a:r>
              <a:rPr lang="en-US" dirty="0" smtClean="0"/>
              <a:t> de </a:t>
            </a:r>
            <a:r>
              <a:rPr lang="en-US" dirty="0" err="1" smtClean="0"/>
              <a:t>disposição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descrição</a:t>
            </a:r>
            <a:r>
              <a:rPr lang="en-US" dirty="0" smtClean="0"/>
              <a:t> das </a:t>
            </a:r>
            <a:r>
              <a:rPr lang="en-US" dirty="0" err="1" smtClean="0"/>
              <a:t>atividades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3105631" y="8425161"/>
            <a:ext cx="10729192" cy="20954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Descrições</a:t>
            </a:r>
            <a:r>
              <a:rPr lang="en-US" dirty="0" smtClean="0"/>
              <a:t> das </a:t>
            </a:r>
            <a:r>
              <a:rPr lang="en-US" dirty="0" err="1" smtClean="0"/>
              <a:t>atividades</a:t>
            </a:r>
            <a:r>
              <a:rPr lang="en-US" dirty="0" smtClean="0"/>
              <a:t> e </a:t>
            </a:r>
            <a:r>
              <a:rPr lang="en-US" dirty="0" err="1" smtClean="0"/>
              <a:t>fotos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OBS: A </a:t>
            </a:r>
            <a:r>
              <a:rPr lang="en-US" dirty="0" err="1" smtClean="0"/>
              <a:t>cor</a:t>
            </a:r>
            <a:r>
              <a:rPr lang="en-US" dirty="0" smtClean="0"/>
              <a:t> do </a:t>
            </a:r>
            <a:r>
              <a:rPr lang="en-US" dirty="0" err="1" smtClean="0"/>
              <a:t>fundo</a:t>
            </a:r>
            <a:r>
              <a:rPr lang="en-US" dirty="0" smtClean="0"/>
              <a:t> do </a:t>
            </a:r>
            <a:r>
              <a:rPr lang="en-US" dirty="0" err="1" smtClean="0"/>
              <a:t>pôster</a:t>
            </a:r>
            <a:r>
              <a:rPr lang="en-US" dirty="0" smtClean="0"/>
              <a:t> e a </a:t>
            </a:r>
            <a:r>
              <a:rPr lang="en-US" dirty="0" err="1" smtClean="0"/>
              <a:t>disposição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r>
              <a:rPr lang="en-US" dirty="0" smtClean="0"/>
              <a:t> é </a:t>
            </a:r>
            <a:r>
              <a:rPr lang="en-US" dirty="0" err="1" smtClean="0"/>
              <a:t>livre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A parte </a:t>
            </a:r>
            <a:r>
              <a:rPr lang="en-US" dirty="0" err="1" smtClean="0"/>
              <a:t>obrigatória</a:t>
            </a:r>
            <a:r>
              <a:rPr lang="en-US" dirty="0" smtClean="0"/>
              <a:t> é o </a:t>
            </a:r>
            <a:r>
              <a:rPr lang="en-US" dirty="0" err="1" smtClean="0"/>
              <a:t>cabeçalho</a:t>
            </a:r>
            <a:r>
              <a:rPr lang="en-US" dirty="0" smtClean="0"/>
              <a:t> e o </a:t>
            </a:r>
            <a:r>
              <a:rPr lang="en-US" dirty="0" err="1" smtClean="0"/>
              <a:t>rodapé</a:t>
            </a:r>
            <a:r>
              <a:rPr lang="en-US" dirty="0" smtClean="0"/>
              <a:t>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120855" y="15481945"/>
            <a:ext cx="12817424" cy="66247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Descrições</a:t>
            </a:r>
            <a:r>
              <a:rPr lang="en-US" dirty="0" smtClean="0"/>
              <a:t> das </a:t>
            </a:r>
            <a:r>
              <a:rPr lang="en-US" dirty="0" err="1" smtClean="0"/>
              <a:t>atividades</a:t>
            </a:r>
            <a:r>
              <a:rPr lang="en-US" dirty="0" smtClean="0"/>
              <a:t> e </a:t>
            </a:r>
            <a:r>
              <a:rPr lang="en-US" dirty="0" err="1" smtClean="0"/>
              <a:t>fotos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296319" y="29811537"/>
            <a:ext cx="22466496" cy="1446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4400" b="1" dirty="0" smtClean="0"/>
              <a:t>Apoio: Programa Institucional de Bolsa de Iniciação à Docência (PIBID), da Coordenação de Aperfeiçoamento de Pessoal de Nível Superior (CAPES) – Brasil.</a:t>
            </a:r>
            <a:endParaRPr lang="pt-BR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144</Words>
  <Application>Microsoft Office PowerPoint</Application>
  <PresentationFormat>Personalizar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Atividades do Subprojeto [nome]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do Subprojeto [nome</dc:title>
  <dc:creator>Acer</dc:creator>
  <cp:lastModifiedBy>angelahartmann</cp:lastModifiedBy>
  <cp:revision>5</cp:revision>
  <dcterms:created xsi:type="dcterms:W3CDTF">2012-05-03T12:42:27Z</dcterms:created>
  <dcterms:modified xsi:type="dcterms:W3CDTF">2012-05-03T18:23:56Z</dcterms:modified>
</cp:coreProperties>
</file>