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6" r:id="rId2"/>
  </p:sldIdLst>
  <p:sldSz cx="21602700" cy="32404050"/>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000099"/>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0" y="3144"/>
      </p:cViewPr>
      <p:guideLst>
        <p:guide orient="horz" pos="10206"/>
        <p:guide pos="680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AB0FA2C-079B-41FC-A509-F869CC72E53E}" type="datetimeFigureOut">
              <a:rPr lang="pt-BR"/>
              <a:pPr>
                <a:defRPr/>
              </a:pPr>
              <a:t>16/10/2013</a:t>
            </a:fld>
            <a:endParaRPr lang="pt-BR"/>
          </a:p>
        </p:txBody>
      </p:sp>
      <p:sp>
        <p:nvSpPr>
          <p:cNvPr id="4" name="Espaço Reservado para Imagem de Slide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E92EC9B-6D31-483A-A944-CE7A5AAE0597}"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433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39"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82E835-8259-4D06-B031-F8EEC965DA8E}" type="slidenum">
              <a:rPr lang="pt-BR" smtClean="0"/>
              <a:pPr/>
              <a:t>1</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2"/>
          <p:cNvSpPr>
            <a:spLocks noGrp="1" noChangeArrowheads="1"/>
          </p:cNvSpPr>
          <p:nvPr>
            <p:ph type="dt" sz="half" idx="10"/>
          </p:nvPr>
        </p:nvSpPr>
        <p:spPr>
          <a:ln/>
        </p:spPr>
        <p:txBody>
          <a:bodyPr/>
          <a:lstStyle>
            <a:lvl1pPr>
              <a:defRPr/>
            </a:lvl1pPr>
          </a:lstStyle>
          <a:p>
            <a:pPr>
              <a:defRPr/>
            </a:pPr>
            <a:endParaRPr lang="pt-BR"/>
          </a:p>
        </p:txBody>
      </p:sp>
      <p:sp>
        <p:nvSpPr>
          <p:cNvPr id="5" name="Rectangle 13"/>
          <p:cNvSpPr>
            <a:spLocks noGrp="1" noChangeArrowheads="1"/>
          </p:cNvSpPr>
          <p:nvPr>
            <p:ph type="ftr" sz="quarter" idx="11"/>
          </p:nvPr>
        </p:nvSpPr>
        <p:spPr>
          <a:ln/>
        </p:spPr>
        <p:txBody>
          <a:bodyPr/>
          <a:lstStyle>
            <a:lvl1pPr>
              <a:defRPr/>
            </a:lvl1pPr>
          </a:lstStyle>
          <a:p>
            <a:pPr>
              <a:defRPr/>
            </a:pPr>
            <a:endParaRPr lang="pt-BR"/>
          </a:p>
        </p:txBody>
      </p:sp>
      <p:sp>
        <p:nvSpPr>
          <p:cNvPr id="6" name="Rectangle 14"/>
          <p:cNvSpPr>
            <a:spLocks noGrp="1" noChangeArrowheads="1"/>
          </p:cNvSpPr>
          <p:nvPr>
            <p:ph type="sldNum" sz="quarter" idx="12"/>
          </p:nvPr>
        </p:nvSpPr>
        <p:spPr>
          <a:ln/>
        </p:spPr>
        <p:txBody>
          <a:bodyPr/>
          <a:lstStyle>
            <a:lvl1pPr>
              <a:defRPr/>
            </a:lvl1pPr>
          </a:lstStyle>
          <a:p>
            <a:pPr>
              <a:defRPr/>
            </a:pPr>
            <a:fld id="{B983D401-71B0-4EB2-BB66-69DEDC2AB54F}"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662275" y="1312863"/>
            <a:ext cx="4860925" cy="27655837"/>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079500" y="1312863"/>
            <a:ext cx="14430375" cy="2765583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2"/>
          <p:cNvSpPr>
            <a:spLocks noGrp="1" noChangeArrowheads="1"/>
          </p:cNvSpPr>
          <p:nvPr>
            <p:ph type="dt" sz="half" idx="10"/>
          </p:nvPr>
        </p:nvSpPr>
        <p:spPr>
          <a:ln/>
        </p:spPr>
        <p:txBody>
          <a:bodyPr/>
          <a:lstStyle>
            <a:lvl1pPr>
              <a:defRPr/>
            </a:lvl1pPr>
          </a:lstStyle>
          <a:p>
            <a:pPr>
              <a:defRPr/>
            </a:pPr>
            <a:endParaRPr lang="pt-BR"/>
          </a:p>
        </p:txBody>
      </p:sp>
      <p:sp>
        <p:nvSpPr>
          <p:cNvPr id="5" name="Rectangle 13"/>
          <p:cNvSpPr>
            <a:spLocks noGrp="1" noChangeArrowheads="1"/>
          </p:cNvSpPr>
          <p:nvPr>
            <p:ph type="ftr" sz="quarter" idx="11"/>
          </p:nvPr>
        </p:nvSpPr>
        <p:spPr>
          <a:ln/>
        </p:spPr>
        <p:txBody>
          <a:bodyPr/>
          <a:lstStyle>
            <a:lvl1pPr>
              <a:defRPr/>
            </a:lvl1pPr>
          </a:lstStyle>
          <a:p>
            <a:pPr>
              <a:defRPr/>
            </a:pPr>
            <a:endParaRPr lang="pt-BR"/>
          </a:p>
        </p:txBody>
      </p:sp>
      <p:sp>
        <p:nvSpPr>
          <p:cNvPr id="6" name="Rectangle 14"/>
          <p:cNvSpPr>
            <a:spLocks noGrp="1" noChangeArrowheads="1"/>
          </p:cNvSpPr>
          <p:nvPr>
            <p:ph type="sldNum" sz="quarter" idx="12"/>
          </p:nvPr>
        </p:nvSpPr>
        <p:spPr>
          <a:ln/>
        </p:spPr>
        <p:txBody>
          <a:bodyPr/>
          <a:lstStyle>
            <a:lvl1pPr>
              <a:defRPr/>
            </a:lvl1pPr>
          </a:lstStyle>
          <a:p>
            <a:pPr>
              <a:defRPr/>
            </a:pPr>
            <a:fld id="{3F5E4C5C-5691-483D-A495-195612742A54}"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706563" y="20823238"/>
            <a:ext cx="18362612" cy="643572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706563" y="13733463"/>
            <a:ext cx="18362612" cy="7089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2"/>
          <p:cNvSpPr>
            <a:spLocks noGrp="1" noChangeArrowheads="1"/>
          </p:cNvSpPr>
          <p:nvPr>
            <p:ph type="dt" sz="half" idx="10"/>
          </p:nvPr>
        </p:nvSpPr>
        <p:spPr>
          <a:ln/>
        </p:spPr>
        <p:txBody>
          <a:bodyPr/>
          <a:lstStyle>
            <a:lvl1pPr>
              <a:defRPr/>
            </a:lvl1pPr>
          </a:lstStyle>
          <a:p>
            <a:pPr>
              <a:defRPr/>
            </a:pPr>
            <a:endParaRPr lang="pt-BR"/>
          </a:p>
        </p:txBody>
      </p:sp>
      <p:sp>
        <p:nvSpPr>
          <p:cNvPr id="5" name="Rectangle 13"/>
          <p:cNvSpPr>
            <a:spLocks noGrp="1" noChangeArrowheads="1"/>
          </p:cNvSpPr>
          <p:nvPr>
            <p:ph type="ftr" sz="quarter" idx="11"/>
          </p:nvPr>
        </p:nvSpPr>
        <p:spPr>
          <a:ln/>
        </p:spPr>
        <p:txBody>
          <a:bodyPr/>
          <a:lstStyle>
            <a:lvl1pPr>
              <a:defRPr/>
            </a:lvl1pPr>
          </a:lstStyle>
          <a:p>
            <a:pPr>
              <a:defRPr/>
            </a:pPr>
            <a:endParaRPr lang="pt-BR"/>
          </a:p>
        </p:txBody>
      </p:sp>
      <p:sp>
        <p:nvSpPr>
          <p:cNvPr id="6" name="Rectangle 14"/>
          <p:cNvSpPr>
            <a:spLocks noGrp="1" noChangeArrowheads="1"/>
          </p:cNvSpPr>
          <p:nvPr>
            <p:ph type="sldNum" sz="quarter" idx="12"/>
          </p:nvPr>
        </p:nvSpPr>
        <p:spPr>
          <a:ln/>
        </p:spPr>
        <p:txBody>
          <a:bodyPr/>
          <a:lstStyle>
            <a:lvl1pPr>
              <a:defRPr/>
            </a:lvl1pPr>
          </a:lstStyle>
          <a:p>
            <a:pPr>
              <a:defRPr/>
            </a:pPr>
            <a:fld id="{5DCC7C6E-8073-4AA5-95FB-C5AFB68098F9}"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079500" y="7561263"/>
            <a:ext cx="9645650" cy="2140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10877550" y="7561263"/>
            <a:ext cx="9645650" cy="2140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2"/>
          <p:cNvSpPr>
            <a:spLocks noGrp="1" noChangeArrowheads="1"/>
          </p:cNvSpPr>
          <p:nvPr>
            <p:ph type="dt" sz="half" idx="10"/>
          </p:nvPr>
        </p:nvSpPr>
        <p:spPr>
          <a:ln/>
        </p:spPr>
        <p:txBody>
          <a:bodyPr/>
          <a:lstStyle>
            <a:lvl1pPr>
              <a:defRPr/>
            </a:lvl1pPr>
          </a:lstStyle>
          <a:p>
            <a:pPr>
              <a:defRPr/>
            </a:pPr>
            <a:endParaRPr lang="pt-BR"/>
          </a:p>
        </p:txBody>
      </p:sp>
      <p:sp>
        <p:nvSpPr>
          <p:cNvPr id="6" name="Rectangle 13"/>
          <p:cNvSpPr>
            <a:spLocks noGrp="1" noChangeArrowheads="1"/>
          </p:cNvSpPr>
          <p:nvPr>
            <p:ph type="ftr" sz="quarter" idx="11"/>
          </p:nvPr>
        </p:nvSpPr>
        <p:spPr>
          <a:ln/>
        </p:spPr>
        <p:txBody>
          <a:bodyPr/>
          <a:lstStyle>
            <a:lvl1pPr>
              <a:defRPr/>
            </a:lvl1pPr>
          </a:lstStyle>
          <a:p>
            <a:pPr>
              <a:defRPr/>
            </a:pPr>
            <a:endParaRPr lang="pt-BR"/>
          </a:p>
        </p:txBody>
      </p:sp>
      <p:sp>
        <p:nvSpPr>
          <p:cNvPr id="7" name="Rectangle 14"/>
          <p:cNvSpPr>
            <a:spLocks noGrp="1" noChangeArrowheads="1"/>
          </p:cNvSpPr>
          <p:nvPr>
            <p:ph type="sldNum" sz="quarter" idx="12"/>
          </p:nvPr>
        </p:nvSpPr>
        <p:spPr>
          <a:ln/>
        </p:spPr>
        <p:txBody>
          <a:bodyPr/>
          <a:lstStyle>
            <a:lvl1pPr>
              <a:defRPr/>
            </a:lvl1pPr>
          </a:lstStyle>
          <a:p>
            <a:pPr>
              <a:defRPr/>
            </a:pPr>
            <a:fld id="{8B902AEE-A2A4-4D9E-B4C3-71DC18CC9E78}"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079500" y="1296988"/>
            <a:ext cx="19443700" cy="5400675"/>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079500" y="7253288"/>
            <a:ext cx="9545638" cy="3022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079500" y="10275888"/>
            <a:ext cx="9545638" cy="18670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0974388" y="7253288"/>
            <a:ext cx="9548812" cy="3022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0974388" y="10275888"/>
            <a:ext cx="9548812" cy="18670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2"/>
          <p:cNvSpPr>
            <a:spLocks noGrp="1" noChangeArrowheads="1"/>
          </p:cNvSpPr>
          <p:nvPr>
            <p:ph type="dt" sz="half" idx="10"/>
          </p:nvPr>
        </p:nvSpPr>
        <p:spPr>
          <a:ln/>
        </p:spPr>
        <p:txBody>
          <a:bodyPr/>
          <a:lstStyle>
            <a:lvl1pPr>
              <a:defRPr/>
            </a:lvl1pPr>
          </a:lstStyle>
          <a:p>
            <a:pPr>
              <a:defRPr/>
            </a:pPr>
            <a:endParaRPr lang="pt-BR"/>
          </a:p>
        </p:txBody>
      </p:sp>
      <p:sp>
        <p:nvSpPr>
          <p:cNvPr id="8" name="Rectangle 13"/>
          <p:cNvSpPr>
            <a:spLocks noGrp="1" noChangeArrowheads="1"/>
          </p:cNvSpPr>
          <p:nvPr>
            <p:ph type="ftr" sz="quarter" idx="11"/>
          </p:nvPr>
        </p:nvSpPr>
        <p:spPr>
          <a:ln/>
        </p:spPr>
        <p:txBody>
          <a:bodyPr/>
          <a:lstStyle>
            <a:lvl1pPr>
              <a:defRPr/>
            </a:lvl1pPr>
          </a:lstStyle>
          <a:p>
            <a:pPr>
              <a:defRPr/>
            </a:pPr>
            <a:endParaRPr lang="pt-BR"/>
          </a:p>
        </p:txBody>
      </p:sp>
      <p:sp>
        <p:nvSpPr>
          <p:cNvPr id="9" name="Rectangle 14"/>
          <p:cNvSpPr>
            <a:spLocks noGrp="1" noChangeArrowheads="1"/>
          </p:cNvSpPr>
          <p:nvPr>
            <p:ph type="sldNum" sz="quarter" idx="12"/>
          </p:nvPr>
        </p:nvSpPr>
        <p:spPr>
          <a:ln/>
        </p:spPr>
        <p:txBody>
          <a:bodyPr/>
          <a:lstStyle>
            <a:lvl1pPr>
              <a:defRPr/>
            </a:lvl1pPr>
          </a:lstStyle>
          <a:p>
            <a:pPr>
              <a:defRPr/>
            </a:pPr>
            <a:fld id="{AA52DC1A-AC2F-4F50-8300-A308252EF54F}"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2"/>
          <p:cNvSpPr>
            <a:spLocks noGrp="1" noChangeArrowheads="1"/>
          </p:cNvSpPr>
          <p:nvPr>
            <p:ph type="dt" sz="half" idx="10"/>
          </p:nvPr>
        </p:nvSpPr>
        <p:spPr>
          <a:ln/>
        </p:spPr>
        <p:txBody>
          <a:bodyPr/>
          <a:lstStyle>
            <a:lvl1pPr>
              <a:defRPr/>
            </a:lvl1pPr>
          </a:lstStyle>
          <a:p>
            <a:pPr>
              <a:defRPr/>
            </a:pPr>
            <a:endParaRPr lang="pt-BR"/>
          </a:p>
        </p:txBody>
      </p:sp>
      <p:sp>
        <p:nvSpPr>
          <p:cNvPr id="4" name="Rectangle 13"/>
          <p:cNvSpPr>
            <a:spLocks noGrp="1" noChangeArrowheads="1"/>
          </p:cNvSpPr>
          <p:nvPr>
            <p:ph type="ftr" sz="quarter" idx="11"/>
          </p:nvPr>
        </p:nvSpPr>
        <p:spPr>
          <a:ln/>
        </p:spPr>
        <p:txBody>
          <a:bodyPr/>
          <a:lstStyle>
            <a:lvl1pPr>
              <a:defRPr/>
            </a:lvl1pPr>
          </a:lstStyle>
          <a:p>
            <a:pPr>
              <a:defRPr/>
            </a:pPr>
            <a:endParaRPr lang="pt-BR"/>
          </a:p>
        </p:txBody>
      </p:sp>
      <p:sp>
        <p:nvSpPr>
          <p:cNvPr id="5" name="Rectangle 14"/>
          <p:cNvSpPr>
            <a:spLocks noGrp="1" noChangeArrowheads="1"/>
          </p:cNvSpPr>
          <p:nvPr>
            <p:ph type="sldNum" sz="quarter" idx="12"/>
          </p:nvPr>
        </p:nvSpPr>
        <p:spPr>
          <a:ln/>
        </p:spPr>
        <p:txBody>
          <a:bodyPr/>
          <a:lstStyle>
            <a:lvl1pPr>
              <a:defRPr/>
            </a:lvl1pPr>
          </a:lstStyle>
          <a:p>
            <a:pPr>
              <a:defRPr/>
            </a:pPr>
            <a:fld id="{79DCF5AD-5C0C-4B88-AD18-0DE56D8B942D}"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pt-BR"/>
          </a:p>
        </p:txBody>
      </p:sp>
      <p:sp>
        <p:nvSpPr>
          <p:cNvPr id="3" name="Rectangle 13"/>
          <p:cNvSpPr>
            <a:spLocks noGrp="1" noChangeArrowheads="1"/>
          </p:cNvSpPr>
          <p:nvPr>
            <p:ph type="ftr" sz="quarter" idx="11"/>
          </p:nvPr>
        </p:nvSpPr>
        <p:spPr>
          <a:ln/>
        </p:spPr>
        <p:txBody>
          <a:bodyPr/>
          <a:lstStyle>
            <a:lvl1pPr>
              <a:defRPr/>
            </a:lvl1pPr>
          </a:lstStyle>
          <a:p>
            <a:pPr>
              <a:defRPr/>
            </a:pPr>
            <a:endParaRPr lang="pt-BR"/>
          </a:p>
        </p:txBody>
      </p:sp>
      <p:sp>
        <p:nvSpPr>
          <p:cNvPr id="4" name="Rectangle 14"/>
          <p:cNvSpPr>
            <a:spLocks noGrp="1" noChangeArrowheads="1"/>
          </p:cNvSpPr>
          <p:nvPr>
            <p:ph type="sldNum" sz="quarter" idx="12"/>
          </p:nvPr>
        </p:nvSpPr>
        <p:spPr>
          <a:ln/>
        </p:spPr>
        <p:txBody>
          <a:bodyPr/>
          <a:lstStyle>
            <a:lvl1pPr>
              <a:defRPr/>
            </a:lvl1pPr>
          </a:lstStyle>
          <a:p>
            <a:pPr>
              <a:defRPr/>
            </a:pPr>
            <a:fld id="{EA9B5687-5686-4FCA-B387-957D837FB786}"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79500" y="1290638"/>
            <a:ext cx="7107238" cy="5489575"/>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8445500" y="1290638"/>
            <a:ext cx="12077700" cy="27655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079500" y="6780213"/>
            <a:ext cx="7107238" cy="2216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2"/>
          <p:cNvSpPr>
            <a:spLocks noGrp="1" noChangeArrowheads="1"/>
          </p:cNvSpPr>
          <p:nvPr>
            <p:ph type="dt" sz="half" idx="10"/>
          </p:nvPr>
        </p:nvSpPr>
        <p:spPr>
          <a:ln/>
        </p:spPr>
        <p:txBody>
          <a:bodyPr/>
          <a:lstStyle>
            <a:lvl1pPr>
              <a:defRPr/>
            </a:lvl1pPr>
          </a:lstStyle>
          <a:p>
            <a:pPr>
              <a:defRPr/>
            </a:pPr>
            <a:endParaRPr lang="pt-BR"/>
          </a:p>
        </p:txBody>
      </p:sp>
      <p:sp>
        <p:nvSpPr>
          <p:cNvPr id="6" name="Rectangle 13"/>
          <p:cNvSpPr>
            <a:spLocks noGrp="1" noChangeArrowheads="1"/>
          </p:cNvSpPr>
          <p:nvPr>
            <p:ph type="ftr" sz="quarter" idx="11"/>
          </p:nvPr>
        </p:nvSpPr>
        <p:spPr>
          <a:ln/>
        </p:spPr>
        <p:txBody>
          <a:bodyPr/>
          <a:lstStyle>
            <a:lvl1pPr>
              <a:defRPr/>
            </a:lvl1pPr>
          </a:lstStyle>
          <a:p>
            <a:pPr>
              <a:defRPr/>
            </a:pPr>
            <a:endParaRPr lang="pt-BR"/>
          </a:p>
        </p:txBody>
      </p:sp>
      <p:sp>
        <p:nvSpPr>
          <p:cNvPr id="7" name="Rectangle 14"/>
          <p:cNvSpPr>
            <a:spLocks noGrp="1" noChangeArrowheads="1"/>
          </p:cNvSpPr>
          <p:nvPr>
            <p:ph type="sldNum" sz="quarter" idx="12"/>
          </p:nvPr>
        </p:nvSpPr>
        <p:spPr>
          <a:ln/>
        </p:spPr>
        <p:txBody>
          <a:bodyPr/>
          <a:lstStyle>
            <a:lvl1pPr>
              <a:defRPr/>
            </a:lvl1pPr>
          </a:lstStyle>
          <a:p>
            <a:pPr>
              <a:defRPr/>
            </a:pPr>
            <a:fld id="{AB006152-CD35-41DE-AAB1-75304834111D}"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233863" y="22682200"/>
            <a:ext cx="12961937" cy="2678113"/>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4233863" y="2895600"/>
            <a:ext cx="12961937" cy="194421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4233863" y="25360313"/>
            <a:ext cx="12961937" cy="3803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2"/>
          <p:cNvSpPr>
            <a:spLocks noGrp="1" noChangeArrowheads="1"/>
          </p:cNvSpPr>
          <p:nvPr>
            <p:ph type="dt" sz="half" idx="10"/>
          </p:nvPr>
        </p:nvSpPr>
        <p:spPr>
          <a:ln/>
        </p:spPr>
        <p:txBody>
          <a:bodyPr/>
          <a:lstStyle>
            <a:lvl1pPr>
              <a:defRPr/>
            </a:lvl1pPr>
          </a:lstStyle>
          <a:p>
            <a:pPr>
              <a:defRPr/>
            </a:pPr>
            <a:endParaRPr lang="pt-BR"/>
          </a:p>
        </p:txBody>
      </p:sp>
      <p:sp>
        <p:nvSpPr>
          <p:cNvPr id="6" name="Rectangle 13"/>
          <p:cNvSpPr>
            <a:spLocks noGrp="1" noChangeArrowheads="1"/>
          </p:cNvSpPr>
          <p:nvPr>
            <p:ph type="ftr" sz="quarter" idx="11"/>
          </p:nvPr>
        </p:nvSpPr>
        <p:spPr>
          <a:ln/>
        </p:spPr>
        <p:txBody>
          <a:bodyPr/>
          <a:lstStyle>
            <a:lvl1pPr>
              <a:defRPr/>
            </a:lvl1pPr>
          </a:lstStyle>
          <a:p>
            <a:pPr>
              <a:defRPr/>
            </a:pPr>
            <a:endParaRPr lang="pt-BR"/>
          </a:p>
        </p:txBody>
      </p:sp>
      <p:sp>
        <p:nvSpPr>
          <p:cNvPr id="7" name="Rectangle 14"/>
          <p:cNvSpPr>
            <a:spLocks noGrp="1" noChangeArrowheads="1"/>
          </p:cNvSpPr>
          <p:nvPr>
            <p:ph type="sldNum" sz="quarter" idx="12"/>
          </p:nvPr>
        </p:nvSpPr>
        <p:spPr>
          <a:ln/>
        </p:spPr>
        <p:txBody>
          <a:bodyPr/>
          <a:lstStyle>
            <a:lvl1pPr>
              <a:defRPr/>
            </a:lvl1pPr>
          </a:lstStyle>
          <a:p>
            <a:pPr>
              <a:defRPr/>
            </a:pPr>
            <a:fld id="{91E28811-3503-4323-A922-C9444CFBCAD6}"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2"/>
          <p:cNvSpPr>
            <a:spLocks noGrp="1" noChangeArrowheads="1"/>
          </p:cNvSpPr>
          <p:nvPr>
            <p:ph type="dt" sz="half" idx="10"/>
          </p:nvPr>
        </p:nvSpPr>
        <p:spPr>
          <a:ln/>
        </p:spPr>
        <p:txBody>
          <a:bodyPr/>
          <a:lstStyle>
            <a:lvl1pPr>
              <a:defRPr/>
            </a:lvl1pPr>
          </a:lstStyle>
          <a:p>
            <a:pPr>
              <a:defRPr/>
            </a:pPr>
            <a:endParaRPr lang="pt-BR"/>
          </a:p>
        </p:txBody>
      </p:sp>
      <p:sp>
        <p:nvSpPr>
          <p:cNvPr id="5" name="Rectangle 13"/>
          <p:cNvSpPr>
            <a:spLocks noGrp="1" noChangeArrowheads="1"/>
          </p:cNvSpPr>
          <p:nvPr>
            <p:ph type="ftr" sz="quarter" idx="11"/>
          </p:nvPr>
        </p:nvSpPr>
        <p:spPr>
          <a:ln/>
        </p:spPr>
        <p:txBody>
          <a:bodyPr/>
          <a:lstStyle>
            <a:lvl1pPr>
              <a:defRPr/>
            </a:lvl1pPr>
          </a:lstStyle>
          <a:p>
            <a:pPr>
              <a:defRPr/>
            </a:pPr>
            <a:endParaRPr lang="pt-BR"/>
          </a:p>
        </p:txBody>
      </p:sp>
      <p:sp>
        <p:nvSpPr>
          <p:cNvPr id="6" name="Rectangle 14"/>
          <p:cNvSpPr>
            <a:spLocks noGrp="1" noChangeArrowheads="1"/>
          </p:cNvSpPr>
          <p:nvPr>
            <p:ph type="sldNum" sz="quarter" idx="12"/>
          </p:nvPr>
        </p:nvSpPr>
        <p:spPr>
          <a:ln/>
        </p:spPr>
        <p:txBody>
          <a:bodyPr/>
          <a:lstStyle>
            <a:lvl1pPr>
              <a:defRPr/>
            </a:lvl1pPr>
          </a:lstStyle>
          <a:p>
            <a:pPr>
              <a:defRPr/>
            </a:pPr>
            <a:fld id="{E1996B24-EECF-4A4F-B35D-9096762ABF6E}"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8437225"/>
            <a:ext cx="8032750" cy="13936663"/>
            <a:chOff x="0" y="2458"/>
            <a:chExt cx="2142" cy="1858"/>
          </a:xfrm>
        </p:grpSpPr>
        <p:sp>
          <p:nvSpPr>
            <p:cNvPr id="717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BR"/>
            </a:p>
          </p:txBody>
        </p:sp>
        <p:sp>
          <p:nvSpPr>
            <p:cNvPr id="717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pt-BR"/>
            </a:p>
          </p:txBody>
        </p:sp>
        <p:sp>
          <p:nvSpPr>
            <p:cNvPr id="717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BR"/>
            </a:p>
          </p:txBody>
        </p:sp>
        <p:sp>
          <p:nvSpPr>
            <p:cNvPr id="717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BR"/>
            </a:p>
          </p:txBody>
        </p:sp>
        <p:sp>
          <p:nvSpPr>
            <p:cNvPr id="717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pt-BR"/>
            </a:p>
          </p:txBody>
        </p:sp>
        <p:sp>
          <p:nvSpPr>
            <p:cNvPr id="717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pt-BR"/>
            </a:p>
          </p:txBody>
        </p:sp>
        <p:sp>
          <p:nvSpPr>
            <p:cNvPr id="717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pt-BR"/>
            </a:p>
          </p:txBody>
        </p:sp>
      </p:grpSp>
      <p:sp>
        <p:nvSpPr>
          <p:cNvPr id="7178" name="Rectangle 10"/>
          <p:cNvSpPr>
            <a:spLocks noGrp="1" noChangeArrowheads="1"/>
          </p:cNvSpPr>
          <p:nvPr>
            <p:ph type="title"/>
          </p:nvPr>
        </p:nvSpPr>
        <p:spPr bwMode="auto">
          <a:xfrm>
            <a:off x="1079500" y="1312863"/>
            <a:ext cx="19443700" cy="5384800"/>
          </a:xfrm>
          <a:prstGeom prst="rect">
            <a:avLst/>
          </a:prstGeom>
          <a:noFill/>
          <a:ln w="9525">
            <a:noFill/>
            <a:miter lim="800000"/>
            <a:headEnd/>
            <a:tailEnd/>
          </a:ln>
          <a:effectLst/>
        </p:spPr>
        <p:txBody>
          <a:bodyPr vert="horz" wrap="square" lIns="308610" tIns="154305" rIns="308610" bIns="154305" numCol="1" anchor="ctr" anchorCtr="1" compatLnSpc="1">
            <a:prstTxWarp prst="textNoShape">
              <a:avLst/>
            </a:prstTxWarp>
          </a:bodyPr>
          <a:lstStyle/>
          <a:p>
            <a:pPr lvl="0"/>
            <a:r>
              <a:rPr lang="pt-BR" smtClean="0"/>
              <a:t>Clique para editar o estilo do título mestre</a:t>
            </a:r>
          </a:p>
        </p:txBody>
      </p:sp>
      <p:sp>
        <p:nvSpPr>
          <p:cNvPr id="7179" name="Rectangle 11"/>
          <p:cNvSpPr>
            <a:spLocks noGrp="1" noChangeArrowheads="1"/>
          </p:cNvSpPr>
          <p:nvPr>
            <p:ph type="body" idx="1"/>
          </p:nvPr>
        </p:nvSpPr>
        <p:spPr bwMode="auto">
          <a:xfrm>
            <a:off x="1079500" y="7561263"/>
            <a:ext cx="19443700" cy="21407437"/>
          </a:xfrm>
          <a:prstGeom prst="rect">
            <a:avLst/>
          </a:prstGeom>
          <a:noFill/>
          <a:ln w="9525">
            <a:noFill/>
            <a:miter lim="800000"/>
            <a:headEnd/>
            <a:tailEnd/>
          </a:ln>
          <a:effectLst/>
        </p:spPr>
        <p:txBody>
          <a:bodyPr vert="horz" wrap="square" lIns="308610" tIns="154305" rIns="308610" bIns="154305"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80" name="Rectangle 12"/>
          <p:cNvSpPr>
            <a:spLocks noGrp="1" noChangeArrowheads="1"/>
          </p:cNvSpPr>
          <p:nvPr>
            <p:ph type="dt" sz="half" idx="2"/>
          </p:nvPr>
        </p:nvSpPr>
        <p:spPr bwMode="auto">
          <a:xfrm>
            <a:off x="1079500" y="29524325"/>
            <a:ext cx="5041900" cy="2159000"/>
          </a:xfrm>
          <a:prstGeom prst="rect">
            <a:avLst/>
          </a:prstGeom>
          <a:noFill/>
          <a:ln w="9525">
            <a:noFill/>
            <a:miter lim="800000"/>
            <a:headEnd/>
            <a:tailEnd/>
          </a:ln>
          <a:effectLst/>
        </p:spPr>
        <p:txBody>
          <a:bodyPr vert="horz" wrap="square" lIns="308610" tIns="154305" rIns="308610" bIns="154305" numCol="1" anchor="t" anchorCtr="0" compatLnSpc="1">
            <a:prstTxWarp prst="textNoShape">
              <a:avLst/>
            </a:prstTxWarp>
          </a:bodyPr>
          <a:lstStyle>
            <a:lvl1pPr>
              <a:defRPr sz="3400">
                <a:effectLst>
                  <a:outerShdw blurRad="38100" dist="38100" dir="2700000" algn="tl">
                    <a:srgbClr val="010199"/>
                  </a:outerShdw>
                </a:effectLst>
              </a:defRPr>
            </a:lvl1pPr>
          </a:lstStyle>
          <a:p>
            <a:pPr>
              <a:defRPr/>
            </a:pPr>
            <a:endParaRPr lang="pt-BR"/>
          </a:p>
        </p:txBody>
      </p:sp>
      <p:sp>
        <p:nvSpPr>
          <p:cNvPr id="7181" name="Rectangle 13"/>
          <p:cNvSpPr>
            <a:spLocks noGrp="1" noChangeArrowheads="1"/>
          </p:cNvSpPr>
          <p:nvPr>
            <p:ph type="ftr" sz="quarter" idx="3"/>
          </p:nvPr>
        </p:nvSpPr>
        <p:spPr bwMode="auto">
          <a:xfrm>
            <a:off x="7380288" y="29524325"/>
            <a:ext cx="6842125" cy="2159000"/>
          </a:xfrm>
          <a:prstGeom prst="rect">
            <a:avLst/>
          </a:prstGeom>
          <a:noFill/>
          <a:ln w="9525">
            <a:noFill/>
            <a:miter lim="800000"/>
            <a:headEnd/>
            <a:tailEnd/>
          </a:ln>
          <a:effectLst/>
        </p:spPr>
        <p:txBody>
          <a:bodyPr vert="horz" wrap="square" lIns="308610" tIns="154305" rIns="308610" bIns="154305" numCol="1" anchor="t" anchorCtr="0" compatLnSpc="1">
            <a:prstTxWarp prst="textNoShape">
              <a:avLst/>
            </a:prstTxWarp>
          </a:bodyPr>
          <a:lstStyle>
            <a:lvl1pPr algn="ctr">
              <a:defRPr sz="3400">
                <a:effectLst>
                  <a:outerShdw blurRad="38100" dist="38100" dir="2700000" algn="tl">
                    <a:srgbClr val="010199"/>
                  </a:outerShdw>
                </a:effectLst>
              </a:defRPr>
            </a:lvl1pPr>
          </a:lstStyle>
          <a:p>
            <a:pPr>
              <a:defRPr/>
            </a:pPr>
            <a:endParaRPr lang="pt-BR"/>
          </a:p>
        </p:txBody>
      </p:sp>
      <p:sp>
        <p:nvSpPr>
          <p:cNvPr id="7182" name="Rectangle 14"/>
          <p:cNvSpPr>
            <a:spLocks noGrp="1" noChangeArrowheads="1"/>
          </p:cNvSpPr>
          <p:nvPr>
            <p:ph type="sldNum" sz="quarter" idx="4"/>
          </p:nvPr>
        </p:nvSpPr>
        <p:spPr bwMode="auto">
          <a:xfrm>
            <a:off x="15481300" y="29524325"/>
            <a:ext cx="5041900" cy="2159000"/>
          </a:xfrm>
          <a:prstGeom prst="rect">
            <a:avLst/>
          </a:prstGeom>
          <a:noFill/>
          <a:ln w="9525">
            <a:noFill/>
            <a:miter lim="800000"/>
            <a:headEnd/>
            <a:tailEnd/>
          </a:ln>
          <a:effectLst/>
        </p:spPr>
        <p:txBody>
          <a:bodyPr vert="horz" wrap="square" lIns="308610" tIns="154305" rIns="308610" bIns="154305" numCol="1" anchor="t" anchorCtr="0" compatLnSpc="1">
            <a:prstTxWarp prst="textNoShape">
              <a:avLst/>
            </a:prstTxWarp>
          </a:bodyPr>
          <a:lstStyle>
            <a:lvl1pPr algn="r">
              <a:defRPr sz="3400">
                <a:effectLst>
                  <a:outerShdw blurRad="38100" dist="38100" dir="2700000" algn="tl">
                    <a:srgbClr val="010199"/>
                  </a:outerShdw>
                </a:effectLst>
              </a:defRPr>
            </a:lvl1pPr>
          </a:lstStyle>
          <a:p>
            <a:pPr>
              <a:defRPr/>
            </a:pPr>
            <a:fld id="{039A6E04-A427-4631-9372-973C1028C96C}" type="slidenum">
              <a:rPr lang="pt-BR"/>
              <a:pPr>
                <a:defRPr/>
              </a:pPr>
              <a:t>‹nº›</a:t>
            </a:fld>
            <a:endParaRPr lang="pt-BR"/>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Lst>
  <p:timing>
    <p:tnLst>
      <p:par>
        <p:cTn id="1" dur="indefinite" restart="never" nodeType="tmRoot"/>
      </p:par>
    </p:tnLst>
  </p:timing>
  <p:txStyles>
    <p:titleStyle>
      <a:lvl1pPr algn="ctr" defTabSz="3086100" rtl="0" eaLnBrk="0" fontAlgn="base" hangingPunct="0">
        <a:spcBef>
          <a:spcPct val="0"/>
        </a:spcBef>
        <a:spcAft>
          <a:spcPct val="0"/>
        </a:spcAft>
        <a:defRPr sz="14900">
          <a:solidFill>
            <a:schemeClr val="tx2"/>
          </a:solidFill>
          <a:effectLst>
            <a:outerShdw blurRad="38100" dist="38100" dir="2700000" algn="tl">
              <a:srgbClr val="000000"/>
            </a:outerShdw>
          </a:effectLst>
          <a:latin typeface="+mj-lt"/>
          <a:ea typeface="+mj-ea"/>
          <a:cs typeface="+mj-cs"/>
        </a:defRPr>
      </a:lvl1pPr>
      <a:lvl2pPr algn="ctr" defTabSz="3086100" rtl="0" eaLnBrk="0" fontAlgn="base" hangingPunct="0">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2pPr>
      <a:lvl3pPr algn="ctr" defTabSz="3086100" rtl="0" eaLnBrk="0" fontAlgn="base" hangingPunct="0">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3pPr>
      <a:lvl4pPr algn="ctr" defTabSz="3086100" rtl="0" eaLnBrk="0" fontAlgn="base" hangingPunct="0">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4pPr>
      <a:lvl5pPr algn="ctr" defTabSz="3086100" rtl="0" eaLnBrk="0" fontAlgn="base" hangingPunct="0">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5pPr>
      <a:lvl6pPr marL="457200" algn="ctr" defTabSz="3086100" rtl="0" fontAlgn="base">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6pPr>
      <a:lvl7pPr marL="914400" algn="ctr" defTabSz="3086100" rtl="0" fontAlgn="base">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7pPr>
      <a:lvl8pPr marL="1371600" algn="ctr" defTabSz="3086100" rtl="0" fontAlgn="base">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8pPr>
      <a:lvl9pPr marL="1828800" algn="ctr" defTabSz="3086100" rtl="0" fontAlgn="base">
        <a:spcBef>
          <a:spcPct val="0"/>
        </a:spcBef>
        <a:spcAft>
          <a:spcPct val="0"/>
        </a:spcAft>
        <a:defRPr sz="14900">
          <a:solidFill>
            <a:schemeClr val="tx2"/>
          </a:solidFill>
          <a:effectLst>
            <a:outerShdw blurRad="38100" dist="38100" dir="2700000" algn="tl">
              <a:srgbClr val="000000"/>
            </a:outerShdw>
          </a:effectLst>
          <a:latin typeface="Arial" charset="0"/>
          <a:cs typeface="Arial" charset="0"/>
        </a:defRPr>
      </a:lvl9pPr>
    </p:titleStyle>
    <p:bodyStyle>
      <a:lvl1pPr marL="1157288" indent="-1157288" algn="l" defTabSz="3086100" rtl="0" eaLnBrk="0" fontAlgn="base" hangingPunct="0">
        <a:spcBef>
          <a:spcPct val="20000"/>
        </a:spcBef>
        <a:spcAft>
          <a:spcPct val="0"/>
        </a:spcAft>
        <a:buClr>
          <a:schemeClr val="hlink"/>
        </a:buClr>
        <a:buSzPct val="75000"/>
        <a:buFont typeface="Wingdings" pitchFamily="2" charset="2"/>
        <a:buChar char="l"/>
        <a:defRPr sz="10800">
          <a:solidFill>
            <a:schemeClr val="tx1"/>
          </a:solidFill>
          <a:effectLst>
            <a:outerShdw blurRad="38100" dist="38100" dir="2700000" algn="tl">
              <a:srgbClr val="000000"/>
            </a:outerShdw>
          </a:effectLst>
          <a:latin typeface="+mn-lt"/>
          <a:ea typeface="+mn-ea"/>
          <a:cs typeface="+mn-cs"/>
        </a:defRPr>
      </a:lvl1pPr>
      <a:lvl2pPr marL="2508250" indent="-965200" algn="l" defTabSz="3086100" rtl="0" eaLnBrk="0" fontAlgn="base" hangingPunct="0">
        <a:spcBef>
          <a:spcPct val="20000"/>
        </a:spcBef>
        <a:spcAft>
          <a:spcPct val="0"/>
        </a:spcAft>
        <a:buClr>
          <a:schemeClr val="tx2"/>
        </a:buClr>
        <a:buSzPct val="75000"/>
        <a:buFont typeface="Wingdings" pitchFamily="2" charset="2"/>
        <a:buChar char="l"/>
        <a:defRPr sz="9500">
          <a:solidFill>
            <a:schemeClr val="tx1"/>
          </a:solidFill>
          <a:effectLst>
            <a:outerShdw blurRad="38100" dist="38100" dir="2700000" algn="tl">
              <a:srgbClr val="000000"/>
            </a:outerShdw>
          </a:effectLst>
          <a:latin typeface="+mn-lt"/>
          <a:cs typeface="+mn-cs"/>
        </a:defRPr>
      </a:lvl2pPr>
      <a:lvl3pPr marL="3857625" indent="-771525" algn="l" defTabSz="3086100" rtl="0" eaLnBrk="0" fontAlgn="base" hangingPunct="0">
        <a:spcBef>
          <a:spcPct val="20000"/>
        </a:spcBef>
        <a:spcAft>
          <a:spcPct val="0"/>
        </a:spcAft>
        <a:buClr>
          <a:schemeClr val="accent2"/>
        </a:buClr>
        <a:buSzPct val="75000"/>
        <a:buFont typeface="Wingdings" pitchFamily="2" charset="2"/>
        <a:buChar char="l"/>
        <a:defRPr sz="8100">
          <a:solidFill>
            <a:schemeClr val="tx1"/>
          </a:solidFill>
          <a:effectLst>
            <a:outerShdw blurRad="38100" dist="38100" dir="2700000" algn="tl">
              <a:srgbClr val="000000"/>
            </a:outerShdw>
          </a:effectLst>
          <a:latin typeface="+mn-lt"/>
          <a:cs typeface="+mn-cs"/>
        </a:defRPr>
      </a:lvl3pPr>
      <a:lvl4pPr marL="5400675" indent="-771525" algn="l" defTabSz="3086100" rtl="0" eaLnBrk="0" fontAlgn="base" hangingPunct="0">
        <a:spcBef>
          <a:spcPct val="20000"/>
        </a:spcBef>
        <a:spcAft>
          <a:spcPct val="0"/>
        </a:spcAft>
        <a:buClr>
          <a:schemeClr val="folHlink"/>
        </a:buClr>
        <a:buSzPct val="75000"/>
        <a:buFont typeface="Wingdings" pitchFamily="2" charset="2"/>
        <a:buChar char="l"/>
        <a:defRPr sz="6800">
          <a:solidFill>
            <a:schemeClr val="tx1"/>
          </a:solidFill>
          <a:effectLst>
            <a:outerShdw blurRad="38100" dist="38100" dir="2700000" algn="tl">
              <a:srgbClr val="000000"/>
            </a:outerShdw>
          </a:effectLst>
          <a:latin typeface="+mn-lt"/>
          <a:cs typeface="+mn-cs"/>
        </a:defRPr>
      </a:lvl4pPr>
      <a:lvl5pPr marL="6943725" indent="-771525" algn="l" defTabSz="3086100" rtl="0" eaLnBrk="0" fontAlgn="base" hangingPunct="0">
        <a:spcBef>
          <a:spcPct val="20000"/>
        </a:spcBef>
        <a:spcAft>
          <a:spcPct val="0"/>
        </a:spcAft>
        <a:buClr>
          <a:schemeClr val="tx1"/>
        </a:buClr>
        <a:buSzPct val="75000"/>
        <a:buFont typeface="Wingdings" pitchFamily="2" charset="2"/>
        <a:buChar char="l"/>
        <a:defRPr sz="6800">
          <a:solidFill>
            <a:schemeClr val="tx1"/>
          </a:solidFill>
          <a:effectLst>
            <a:outerShdw blurRad="38100" dist="38100" dir="2700000" algn="tl">
              <a:srgbClr val="000000"/>
            </a:outerShdw>
          </a:effectLst>
          <a:latin typeface="+mn-lt"/>
          <a:cs typeface="+mn-cs"/>
        </a:defRPr>
      </a:lvl5pPr>
      <a:lvl6pPr marL="7400925" indent="-771525" algn="l" defTabSz="3086100" rtl="0" fontAlgn="base">
        <a:spcBef>
          <a:spcPct val="20000"/>
        </a:spcBef>
        <a:spcAft>
          <a:spcPct val="0"/>
        </a:spcAft>
        <a:buClr>
          <a:schemeClr val="tx1"/>
        </a:buClr>
        <a:buSzPct val="75000"/>
        <a:buFont typeface="Wingdings" pitchFamily="2" charset="2"/>
        <a:buChar char="l"/>
        <a:defRPr sz="6800">
          <a:solidFill>
            <a:schemeClr val="tx1"/>
          </a:solidFill>
          <a:effectLst>
            <a:outerShdw blurRad="38100" dist="38100" dir="2700000" algn="tl">
              <a:srgbClr val="000000"/>
            </a:outerShdw>
          </a:effectLst>
          <a:latin typeface="+mn-lt"/>
          <a:cs typeface="+mn-cs"/>
        </a:defRPr>
      </a:lvl6pPr>
      <a:lvl7pPr marL="7858125" indent="-771525" algn="l" defTabSz="3086100" rtl="0" fontAlgn="base">
        <a:spcBef>
          <a:spcPct val="20000"/>
        </a:spcBef>
        <a:spcAft>
          <a:spcPct val="0"/>
        </a:spcAft>
        <a:buClr>
          <a:schemeClr val="tx1"/>
        </a:buClr>
        <a:buSzPct val="75000"/>
        <a:buFont typeface="Wingdings" pitchFamily="2" charset="2"/>
        <a:buChar char="l"/>
        <a:defRPr sz="6800">
          <a:solidFill>
            <a:schemeClr val="tx1"/>
          </a:solidFill>
          <a:effectLst>
            <a:outerShdw blurRad="38100" dist="38100" dir="2700000" algn="tl">
              <a:srgbClr val="000000"/>
            </a:outerShdw>
          </a:effectLst>
          <a:latin typeface="+mn-lt"/>
          <a:cs typeface="+mn-cs"/>
        </a:defRPr>
      </a:lvl7pPr>
      <a:lvl8pPr marL="8315325" indent="-771525" algn="l" defTabSz="3086100" rtl="0" fontAlgn="base">
        <a:spcBef>
          <a:spcPct val="20000"/>
        </a:spcBef>
        <a:spcAft>
          <a:spcPct val="0"/>
        </a:spcAft>
        <a:buClr>
          <a:schemeClr val="tx1"/>
        </a:buClr>
        <a:buSzPct val="75000"/>
        <a:buFont typeface="Wingdings" pitchFamily="2" charset="2"/>
        <a:buChar char="l"/>
        <a:defRPr sz="6800">
          <a:solidFill>
            <a:schemeClr val="tx1"/>
          </a:solidFill>
          <a:effectLst>
            <a:outerShdw blurRad="38100" dist="38100" dir="2700000" algn="tl">
              <a:srgbClr val="000000"/>
            </a:outerShdw>
          </a:effectLst>
          <a:latin typeface="+mn-lt"/>
          <a:cs typeface="+mn-cs"/>
        </a:defRPr>
      </a:lvl8pPr>
      <a:lvl9pPr marL="8772525" indent="-771525" algn="l" defTabSz="3086100" rtl="0" fontAlgn="base">
        <a:spcBef>
          <a:spcPct val="20000"/>
        </a:spcBef>
        <a:spcAft>
          <a:spcPct val="0"/>
        </a:spcAft>
        <a:buClr>
          <a:schemeClr val="tx1"/>
        </a:buClr>
        <a:buSzPct val="75000"/>
        <a:buFont typeface="Wingdings" pitchFamily="2" charset="2"/>
        <a:buChar char="l"/>
        <a:defRPr sz="6800">
          <a:solidFill>
            <a:schemeClr val="tx1"/>
          </a:solidFill>
          <a:effectLst>
            <a:outerShdw blurRad="38100" dist="38100" dir="2700000" algn="tl">
              <a:srgbClr val="000000"/>
            </a:outerShdw>
          </a:effectLst>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47700" y="432273"/>
            <a:ext cx="20575588" cy="3884140"/>
          </a:xfrm>
          <a:prstGeom prst="rect">
            <a:avLst/>
          </a:prstGeom>
          <a:noFill/>
          <a:ln w="9525">
            <a:noFill/>
            <a:miter lim="800000"/>
            <a:headEnd/>
            <a:tailEnd/>
          </a:ln>
          <a:effectLst/>
        </p:spPr>
        <p:txBody>
          <a:bodyPr wrap="square">
            <a:spAutoFit/>
          </a:bodyPr>
          <a:lstStyle/>
          <a:p>
            <a:pPr algn="ctr" defTabSz="3086100">
              <a:defRPr/>
            </a:pPr>
            <a:endParaRPr lang="pt-BR" sz="2400" b="1" dirty="0" smtClean="0">
              <a:solidFill>
                <a:srgbClr val="006600"/>
              </a:solidFill>
              <a:effectLst>
                <a:outerShdw blurRad="38100" dist="38100" dir="2700000" algn="tl">
                  <a:srgbClr val="C0C0C0"/>
                </a:outerShdw>
              </a:effectLst>
            </a:endParaRPr>
          </a:p>
          <a:p>
            <a:pPr algn="ctr" defTabSz="3086100">
              <a:defRPr/>
            </a:pPr>
            <a:r>
              <a:rPr lang="pt-BR" sz="4800" b="1" dirty="0" smtClean="0">
                <a:solidFill>
                  <a:srgbClr val="006600"/>
                </a:solidFill>
                <a:effectLst>
                  <a:outerShdw blurRad="38100" dist="38100" dir="2700000" algn="tl">
                    <a:srgbClr val="C0C0C0"/>
                  </a:outerShdw>
                </a:effectLst>
              </a:rPr>
              <a:t>Utilização do Baralho Atômico dos Elementos </a:t>
            </a:r>
          </a:p>
          <a:p>
            <a:pPr algn="ctr" defTabSz="3086100">
              <a:defRPr/>
            </a:pPr>
            <a:r>
              <a:rPr lang="pt-BR" sz="4800" b="1" dirty="0" smtClean="0">
                <a:solidFill>
                  <a:srgbClr val="006600"/>
                </a:solidFill>
                <a:effectLst>
                  <a:outerShdw blurRad="38100" dist="38100" dir="2700000" algn="tl">
                    <a:srgbClr val="C0C0C0"/>
                  </a:outerShdw>
                </a:effectLst>
              </a:rPr>
              <a:t>Químicos no Ensino da Tabela Periódica</a:t>
            </a:r>
            <a:endParaRPr lang="pt-BR" sz="4000" b="1" dirty="0" smtClean="0">
              <a:solidFill>
                <a:srgbClr val="006600"/>
              </a:solidFill>
              <a:effectLst>
                <a:outerShdw blurRad="38100" dist="38100" dir="2700000" algn="tl">
                  <a:srgbClr val="C0C0C0"/>
                </a:outerShdw>
              </a:effectLst>
            </a:endParaRPr>
          </a:p>
          <a:p>
            <a:pPr algn="r" defTabSz="509588" eaLnBrk="0" hangingPunct="0">
              <a:lnSpc>
                <a:spcPct val="110000"/>
              </a:lnSpc>
              <a:buClr>
                <a:srgbClr val="000000"/>
              </a:buClr>
              <a:buSzPct val="100000"/>
              <a:buFont typeface="Verdana" pitchFamily="34"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2164675" algn="l"/>
                <a:tab pos="22985413" algn="l"/>
                <a:tab pos="28346400" algn="l"/>
              </a:tabLst>
            </a:pPr>
            <a:endParaRPr lang="pt-BR" sz="3600" b="1" dirty="0" smtClean="0">
              <a:solidFill>
                <a:srgbClr val="006600"/>
              </a:solidFill>
              <a:effectLst>
                <a:outerShdw blurRad="38100" dist="38100" dir="2700000" algn="tl">
                  <a:srgbClr val="C0C0C0"/>
                </a:outerShdw>
              </a:effectLst>
            </a:endParaRPr>
          </a:p>
          <a:p>
            <a:pPr algn="ctr" defTabSz="509588" eaLnBrk="0" hangingPunct="0">
              <a:lnSpc>
                <a:spcPct val="110000"/>
              </a:lnSpc>
              <a:buClr>
                <a:srgbClr val="000000"/>
              </a:buClr>
              <a:buSzPct val="100000"/>
              <a:buFont typeface="Verdana" pitchFamily="34" charset="0"/>
              <a:buNone/>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2164675" algn="l"/>
                <a:tab pos="22985413" algn="l"/>
                <a:tab pos="28346400" algn="l"/>
              </a:tabLst>
            </a:pPr>
            <a:r>
              <a:rPr lang="pt-BR" sz="2400" b="1" i="1" dirty="0" smtClean="0">
                <a:solidFill>
                  <a:srgbClr val="000000"/>
                </a:solidFill>
                <a:latin typeface="Verdana" pitchFamily="34" charset="0"/>
                <a:ea typeface="Verdana" pitchFamily="34" charset="0"/>
                <a:cs typeface="Verdana" pitchFamily="34" charset="0"/>
              </a:rPr>
              <a:t>SOARES, </a:t>
            </a:r>
            <a:r>
              <a:rPr lang="pt-BR" sz="2400" b="1" i="1" dirty="0" err="1" smtClean="0">
                <a:solidFill>
                  <a:srgbClr val="000000"/>
                </a:solidFill>
                <a:latin typeface="Verdana" pitchFamily="34" charset="0"/>
                <a:ea typeface="Verdana" pitchFamily="34" charset="0"/>
                <a:cs typeface="Verdana" pitchFamily="34" charset="0"/>
              </a:rPr>
              <a:t>Kamile</a:t>
            </a:r>
            <a:r>
              <a:rPr lang="pt-BR" sz="2400" b="1" i="1" dirty="0" smtClean="0">
                <a:solidFill>
                  <a:srgbClr val="000000"/>
                </a:solidFill>
                <a:latin typeface="Verdana" pitchFamily="34" charset="0"/>
                <a:ea typeface="Verdana" pitchFamily="34" charset="0"/>
                <a:cs typeface="Verdana" pitchFamily="34" charset="0"/>
              </a:rPr>
              <a:t>; VALENTE, Daiane; ALMEIDA, </a:t>
            </a:r>
            <a:r>
              <a:rPr lang="pt-BR" sz="2400" b="1" i="1" dirty="0" err="1" smtClean="0">
                <a:solidFill>
                  <a:srgbClr val="000000"/>
                </a:solidFill>
                <a:latin typeface="Verdana" pitchFamily="34" charset="0"/>
                <a:ea typeface="Verdana" pitchFamily="34" charset="0"/>
                <a:cs typeface="Verdana" pitchFamily="34" charset="0"/>
              </a:rPr>
              <a:t>Geovane</a:t>
            </a:r>
            <a:r>
              <a:rPr lang="pt-BR" sz="2400" b="1" i="1" dirty="0" smtClean="0">
                <a:solidFill>
                  <a:srgbClr val="000000"/>
                </a:solidFill>
                <a:latin typeface="Verdana" pitchFamily="34" charset="0"/>
                <a:ea typeface="Verdana" pitchFamily="34" charset="0"/>
                <a:cs typeface="Verdana" pitchFamily="34" charset="0"/>
              </a:rPr>
              <a:t>; RADÜNZ, </a:t>
            </a:r>
            <a:r>
              <a:rPr lang="pt-BR" sz="2400" b="1" i="1" dirty="0" err="1" smtClean="0">
                <a:solidFill>
                  <a:srgbClr val="000000"/>
                </a:solidFill>
                <a:latin typeface="Verdana" pitchFamily="34" charset="0"/>
                <a:ea typeface="Verdana" pitchFamily="34" charset="0"/>
                <a:cs typeface="Verdana" pitchFamily="34" charset="0"/>
              </a:rPr>
              <a:t>Karine</a:t>
            </a:r>
            <a:r>
              <a:rPr lang="pt-BR" sz="2400" b="1" i="1" dirty="0" smtClean="0">
                <a:solidFill>
                  <a:srgbClr val="000000"/>
                </a:solidFill>
                <a:latin typeface="Verdana" pitchFamily="34" charset="0"/>
                <a:ea typeface="Verdana" pitchFamily="34" charset="0"/>
                <a:cs typeface="Verdana" pitchFamily="34" charset="0"/>
              </a:rPr>
              <a:t>;</a:t>
            </a:r>
            <a:r>
              <a:rPr lang="pt-BR" sz="2400" b="1" i="1" dirty="0" smtClean="0">
                <a:solidFill>
                  <a:schemeClr val="bg1"/>
                </a:solidFill>
                <a:latin typeface="Verdana" pitchFamily="34" charset="0"/>
                <a:ea typeface="Verdana" pitchFamily="34" charset="0"/>
                <a:cs typeface="Verdana" pitchFamily="34" charset="0"/>
              </a:rPr>
              <a:t> MARTINS, Tales L. C</a:t>
            </a:r>
            <a:r>
              <a:rPr lang="pt-BR" sz="2800" b="1" dirty="0" smtClean="0">
                <a:solidFill>
                  <a:schemeClr val="bg1"/>
                </a:solidFill>
              </a:rPr>
              <a:t>.</a:t>
            </a:r>
          </a:p>
          <a:p>
            <a:pPr algn="ctr" defTabSz="3086100">
              <a:defRPr/>
            </a:pPr>
            <a:endParaRPr lang="pt-BR" sz="2800" b="1" dirty="0" smtClean="0">
              <a:solidFill>
                <a:schemeClr val="bg1"/>
              </a:solidFill>
            </a:endParaRPr>
          </a:p>
          <a:p>
            <a:pPr algn="ctr" defTabSz="3086100">
              <a:defRPr/>
            </a:pPr>
            <a:r>
              <a:rPr lang="en-GB" sz="2400" i="1" dirty="0" smtClean="0">
                <a:solidFill>
                  <a:srgbClr val="000000"/>
                </a:solidFill>
                <a:cs typeface="Times New Roman" pitchFamily="16" charset="0"/>
              </a:rPr>
              <a:t>Universidade Federal do Pampa, Campus </a:t>
            </a:r>
            <a:r>
              <a:rPr lang="en-GB" sz="2400" i="1" dirty="0" err="1" smtClean="0">
                <a:solidFill>
                  <a:srgbClr val="000000"/>
                </a:solidFill>
                <a:cs typeface="Times New Roman" pitchFamily="16" charset="0"/>
              </a:rPr>
              <a:t>Bagé</a:t>
            </a:r>
            <a:r>
              <a:rPr lang="en-GB" sz="2400" i="1" dirty="0" smtClean="0">
                <a:solidFill>
                  <a:srgbClr val="000000"/>
                </a:solidFill>
                <a:cs typeface="Times New Roman" pitchFamily="16" charset="0"/>
              </a:rPr>
              <a:t>, RS.  </a:t>
            </a:r>
            <a:r>
              <a:rPr lang="en-GB" sz="2400" b="1" dirty="0" smtClean="0">
                <a:solidFill>
                  <a:srgbClr val="000000"/>
                </a:solidFill>
                <a:cs typeface="Times New Roman" pitchFamily="16" charset="0"/>
              </a:rPr>
              <a:t>E-mail: </a:t>
            </a:r>
            <a:r>
              <a:rPr lang="pt-BR" sz="2400" b="1" dirty="0" smtClean="0">
                <a:solidFill>
                  <a:schemeClr val="bg1"/>
                </a:solidFill>
              </a:rPr>
              <a:t>kamileborges@hotmail.com</a:t>
            </a:r>
            <a:r>
              <a:rPr lang="pt-BR" sz="2800" b="1" dirty="0" smtClean="0"/>
              <a:t> </a:t>
            </a:r>
            <a:endParaRPr lang="pt-BR" sz="2800" b="1" dirty="0">
              <a:solidFill>
                <a:schemeClr val="bg1"/>
              </a:solidFill>
            </a:endParaRPr>
          </a:p>
        </p:txBody>
      </p:sp>
      <p:sp>
        <p:nvSpPr>
          <p:cNvPr id="13316" name="Text Box 6"/>
          <p:cNvSpPr txBox="1">
            <a:spLocks noChangeArrowheads="1"/>
          </p:cNvSpPr>
          <p:nvPr/>
        </p:nvSpPr>
        <p:spPr bwMode="auto">
          <a:xfrm>
            <a:off x="430981" y="5112793"/>
            <a:ext cx="9938321" cy="6848798"/>
          </a:xfrm>
          <a:prstGeom prst="rect">
            <a:avLst/>
          </a:prstGeom>
          <a:noFill/>
          <a:ln w="9525">
            <a:noFill/>
            <a:miter lim="800000"/>
            <a:headEnd/>
            <a:tailEnd/>
          </a:ln>
        </p:spPr>
        <p:txBody>
          <a:bodyPr wrap="square">
            <a:spAutoFit/>
          </a:bodyPr>
          <a:lstStyle/>
          <a:p>
            <a:pPr algn="ctr" defTabSz="3086100"/>
            <a:r>
              <a:rPr lang="pt-BR" sz="2800" b="1" dirty="0" smtClean="0">
                <a:solidFill>
                  <a:srgbClr val="006600"/>
                </a:solidFill>
              </a:rPr>
              <a:t>INTRODUÇÃO</a:t>
            </a:r>
          </a:p>
          <a:p>
            <a:pPr algn="just" defTabSz="3086100"/>
            <a:endParaRPr lang="pt-BR" sz="2800" dirty="0" smtClean="0">
              <a:solidFill>
                <a:schemeClr val="bg1"/>
              </a:solidFill>
            </a:endParaRPr>
          </a:p>
          <a:p>
            <a:pPr algn="just" defTabSz="3086100">
              <a:lnSpc>
                <a:spcPct val="114000"/>
              </a:lnSpc>
            </a:pPr>
            <a:r>
              <a:rPr lang="pt-BR" sz="2800" dirty="0" smtClean="0">
                <a:solidFill>
                  <a:schemeClr val="bg1"/>
                </a:solidFill>
              </a:rPr>
              <a:t>        Este trabalho foi realizado na Escola Estadual de Ensino Médio José Gomes Filho, na cidade de Bagé, com uma turma de 15 alunos do 1º ano do ensino médio, associado as atividades realizadas dentro do Programa Institucional de Bolsas de Iniciação a Docência (PIBID-2011), com o intuito de transformar as aulas em uma atividade prazerosa e para que isso pudesse acontecer introduziu-se o uso da atividade lúdica, que vem sendo utilizada com uma ferramenta para contribuir com o processo de ensino-aprendizagem, para diversificar as metodologias de sala de aula e motivar os alunos para serem mais participativos e assim aprender “brincando”.</a:t>
            </a:r>
            <a:endParaRPr lang="pt-BR" sz="2800" b="1" dirty="0" smtClean="0">
              <a:solidFill>
                <a:schemeClr val="bg1"/>
              </a:solidFill>
            </a:endParaRPr>
          </a:p>
        </p:txBody>
      </p:sp>
      <p:sp>
        <p:nvSpPr>
          <p:cNvPr id="1031" name="Text Box 7"/>
          <p:cNvSpPr txBox="1">
            <a:spLocks noChangeArrowheads="1"/>
          </p:cNvSpPr>
          <p:nvPr/>
        </p:nvSpPr>
        <p:spPr bwMode="auto">
          <a:xfrm>
            <a:off x="504206" y="12400360"/>
            <a:ext cx="9865096" cy="8813695"/>
          </a:xfrm>
          <a:prstGeom prst="rect">
            <a:avLst/>
          </a:prstGeom>
          <a:noFill/>
          <a:ln w="9525">
            <a:noFill/>
            <a:miter lim="800000"/>
            <a:headEnd/>
            <a:tailEnd/>
          </a:ln>
        </p:spPr>
        <p:txBody>
          <a:bodyPr wrap="square">
            <a:spAutoFit/>
          </a:bodyPr>
          <a:lstStyle/>
          <a:p>
            <a:pPr algn="ctr" defTabSz="3086100"/>
            <a:r>
              <a:rPr lang="pt-BR" sz="2800" b="1" dirty="0" smtClean="0">
                <a:solidFill>
                  <a:srgbClr val="006600"/>
                </a:solidFill>
              </a:rPr>
              <a:t>Materiais e métodos</a:t>
            </a:r>
          </a:p>
          <a:p>
            <a:pPr algn="just" defTabSz="3086100"/>
            <a:endParaRPr lang="pt-BR" sz="2800" dirty="0" smtClean="0">
              <a:solidFill>
                <a:schemeClr val="bg1"/>
              </a:solidFill>
            </a:endParaRPr>
          </a:p>
          <a:p>
            <a:pPr algn="just" defTabSz="3086100">
              <a:lnSpc>
                <a:spcPct val="114000"/>
              </a:lnSpc>
            </a:pPr>
            <a:r>
              <a:rPr lang="pt-BR" sz="2800" dirty="0" smtClean="0">
                <a:solidFill>
                  <a:schemeClr val="bg1"/>
                </a:solidFill>
              </a:rPr>
              <a:t>        A idéia de fazer um baralho com os elementos e os seus respectivos números atômicos deu-se após observar que a dificuldade dos </a:t>
            </a:r>
            <a:r>
              <a:rPr lang="pt-BR" sz="2800" dirty="0" err="1" smtClean="0">
                <a:solidFill>
                  <a:schemeClr val="bg1"/>
                </a:solidFill>
              </a:rPr>
              <a:t>educandos</a:t>
            </a:r>
            <a:r>
              <a:rPr lang="pt-BR" sz="2800" dirty="0" smtClean="0">
                <a:solidFill>
                  <a:schemeClr val="bg1"/>
                </a:solidFill>
              </a:rPr>
              <a:t> estava aparentemente baseada em saber qual o símbolo de tal elemento e também em seu respectivo número atômico. </a:t>
            </a:r>
          </a:p>
          <a:p>
            <a:pPr algn="just" defTabSz="3086100">
              <a:lnSpc>
                <a:spcPct val="114000"/>
              </a:lnSpc>
            </a:pPr>
            <a:r>
              <a:rPr lang="pt-BR" sz="2800" dirty="0" smtClean="0">
                <a:solidFill>
                  <a:schemeClr val="bg1"/>
                </a:solidFill>
              </a:rPr>
              <a:t>        Este jogo é composto por 52 cartas de elementos químicos selecionados e subdividem-se em 1 carta amarela representando o hidrogênio, 6 cartas rochas representando a família Ia, 9 cartas brancas representando a família dos metais, 6 cartas laranjas representando a família </a:t>
            </a:r>
            <a:r>
              <a:rPr lang="pt-BR" sz="2800" dirty="0" err="1" smtClean="0">
                <a:solidFill>
                  <a:schemeClr val="bg1"/>
                </a:solidFill>
              </a:rPr>
              <a:t>IIa</a:t>
            </a:r>
            <a:r>
              <a:rPr lang="pt-BR" sz="2800" dirty="0" smtClean="0">
                <a:solidFill>
                  <a:schemeClr val="bg1"/>
                </a:solidFill>
              </a:rPr>
              <a:t>, 10 cartas verdes representando a família dos metais, 5 cartas rosas representando a família dos gases nobres e 1 carta coringa. Dividiu-se a turma em três grupos de 5 pessoas, onde para cada grupo foi disponibilizado um baralho atômico. </a:t>
            </a:r>
          </a:p>
          <a:p>
            <a:pPr algn="just" defTabSz="3086100">
              <a:lnSpc>
                <a:spcPct val="114000"/>
              </a:lnSpc>
            </a:pPr>
            <a:r>
              <a:rPr lang="pt-BR" sz="2800" dirty="0" smtClean="0">
                <a:solidFill>
                  <a:schemeClr val="bg1"/>
                </a:solidFill>
              </a:rPr>
              <a:t>        </a:t>
            </a:r>
            <a:endParaRPr lang="pt-BR" sz="2800" b="1" dirty="0">
              <a:solidFill>
                <a:schemeClr val="bg1"/>
              </a:solidFill>
            </a:endParaRPr>
          </a:p>
        </p:txBody>
      </p:sp>
      <p:sp>
        <p:nvSpPr>
          <p:cNvPr id="13318" name="Text Box 10"/>
          <p:cNvSpPr txBox="1">
            <a:spLocks noChangeArrowheads="1"/>
          </p:cNvSpPr>
          <p:nvPr/>
        </p:nvSpPr>
        <p:spPr bwMode="auto">
          <a:xfrm>
            <a:off x="11522075" y="10153650"/>
            <a:ext cx="9001125" cy="600075"/>
          </a:xfrm>
          <a:prstGeom prst="rect">
            <a:avLst/>
          </a:prstGeom>
          <a:noFill/>
          <a:ln w="9525">
            <a:noFill/>
            <a:miter lim="800000"/>
            <a:headEnd/>
            <a:tailEnd/>
          </a:ln>
        </p:spPr>
        <p:txBody>
          <a:bodyPr>
            <a:spAutoFit/>
          </a:bodyPr>
          <a:lstStyle/>
          <a:p>
            <a:pPr algn="just" defTabSz="3086100"/>
            <a:endParaRPr lang="en-US" sz="3300">
              <a:solidFill>
                <a:schemeClr val="bg1"/>
              </a:solidFill>
            </a:endParaRPr>
          </a:p>
        </p:txBody>
      </p:sp>
      <p:sp>
        <p:nvSpPr>
          <p:cNvPr id="1035" name="Text Box 15"/>
          <p:cNvSpPr txBox="1">
            <a:spLocks noChangeArrowheads="1"/>
          </p:cNvSpPr>
          <p:nvPr/>
        </p:nvSpPr>
        <p:spPr bwMode="auto">
          <a:xfrm>
            <a:off x="11089382" y="27003225"/>
            <a:ext cx="10225136" cy="3077766"/>
          </a:xfrm>
          <a:prstGeom prst="rect">
            <a:avLst/>
          </a:prstGeom>
          <a:noFill/>
          <a:ln w="9525">
            <a:noFill/>
            <a:miter lim="800000"/>
            <a:headEnd/>
            <a:tailEnd/>
          </a:ln>
        </p:spPr>
        <p:txBody>
          <a:bodyPr wrap="square">
            <a:spAutoFit/>
          </a:bodyPr>
          <a:lstStyle/>
          <a:p>
            <a:pPr algn="ctr" defTabSz="3086100"/>
            <a:r>
              <a:rPr lang="pt-BR" sz="2000" b="1" dirty="0">
                <a:solidFill>
                  <a:srgbClr val="006600"/>
                </a:solidFill>
              </a:rPr>
              <a:t>REFERÊNCIAS </a:t>
            </a:r>
            <a:r>
              <a:rPr lang="pt-BR" sz="2000" b="1" dirty="0" smtClean="0">
                <a:solidFill>
                  <a:srgbClr val="006600"/>
                </a:solidFill>
              </a:rPr>
              <a:t>BIBLIOGRÁFICAS</a:t>
            </a:r>
          </a:p>
          <a:p>
            <a:pPr algn="just" defTabSz="3086100"/>
            <a:endParaRPr lang="pt-BR" sz="2800" b="1" dirty="0" smtClean="0">
              <a:solidFill>
                <a:srgbClr val="006600"/>
              </a:solidFill>
            </a:endParaRPr>
          </a:p>
          <a:p>
            <a:pPr algn="just" defTabSz="3086100"/>
            <a:r>
              <a:rPr lang="pt-BR" dirty="0" err="1" smtClean="0">
                <a:solidFill>
                  <a:schemeClr val="bg1"/>
                </a:solidFill>
              </a:rPr>
              <a:t>Focetola</a:t>
            </a:r>
            <a:r>
              <a:rPr lang="pt-BR" dirty="0" smtClean="0">
                <a:solidFill>
                  <a:schemeClr val="bg1"/>
                </a:solidFill>
              </a:rPr>
              <a:t>, P. B. M. </a:t>
            </a:r>
            <a:r>
              <a:rPr lang="pt-BR" i="1" dirty="0" smtClean="0">
                <a:solidFill>
                  <a:schemeClr val="bg1"/>
                </a:solidFill>
              </a:rPr>
              <a:t>e demais colaboradores</a:t>
            </a:r>
            <a:r>
              <a:rPr lang="pt-BR" dirty="0" smtClean="0">
                <a:solidFill>
                  <a:schemeClr val="bg1"/>
                </a:solidFill>
              </a:rPr>
              <a:t>. Os Jogos Educacionais de Cartas como Estratégia de Ensino em Química. Química Nova na Escola, Vol. 34, N° 4, p. 248-255, </a:t>
            </a:r>
            <a:r>
              <a:rPr lang="pt-BR" b="1" dirty="0" smtClean="0">
                <a:solidFill>
                  <a:schemeClr val="bg1"/>
                </a:solidFill>
              </a:rPr>
              <a:t>2012</a:t>
            </a:r>
            <a:r>
              <a:rPr lang="pt-BR" dirty="0" smtClean="0">
                <a:solidFill>
                  <a:schemeClr val="bg1"/>
                </a:solidFill>
              </a:rPr>
              <a:t>.</a:t>
            </a:r>
          </a:p>
          <a:p>
            <a:pPr algn="just" defTabSz="3086100"/>
            <a:r>
              <a:rPr lang="pt-BR" sz="2800" dirty="0" smtClean="0">
                <a:solidFill>
                  <a:srgbClr val="FF0000"/>
                </a:solidFill>
              </a:rPr>
              <a:t>www.qnesc.org.br/online/qnesc34_4-pibid-44-12.pdf</a:t>
            </a:r>
            <a:endParaRPr lang="pt-BR" sz="2800" dirty="0">
              <a:solidFill>
                <a:srgbClr val="FF0000"/>
              </a:solidFill>
            </a:endParaRPr>
          </a:p>
          <a:p>
            <a:pPr algn="just"/>
            <a:r>
              <a:rPr lang="pt-BR" dirty="0" smtClean="0">
                <a:solidFill>
                  <a:schemeClr val="bg1"/>
                </a:solidFill>
              </a:rPr>
              <a:t>www.webeduc.mec.gov.br/portaldoprofessor/premio/arquivos_unicos_2009/liliane_zub_ens_medio.pdf</a:t>
            </a:r>
          </a:p>
          <a:p>
            <a:pPr algn="just" defTabSz="3086100"/>
            <a:r>
              <a:rPr lang="pt-BR" dirty="0" smtClean="0">
                <a:solidFill>
                  <a:schemeClr val="bg1"/>
                </a:solidFill>
              </a:rPr>
              <a:t>www.unifia.edu.br/revista_eletronica/revista/educacao_foco/artigos/2011/ed_foco_jogos%20ludicos%20ensino%20quimica.</a:t>
            </a:r>
            <a:r>
              <a:rPr lang="pt-BR" dirty="0" err="1" smtClean="0">
                <a:solidFill>
                  <a:schemeClr val="bg1"/>
                </a:solidFill>
              </a:rPr>
              <a:t>pdf</a:t>
            </a:r>
            <a:endParaRPr lang="pt-BR" sz="2800" dirty="0" smtClean="0">
              <a:solidFill>
                <a:schemeClr val="bg1"/>
              </a:solidFill>
            </a:endParaRPr>
          </a:p>
        </p:txBody>
      </p:sp>
      <p:sp>
        <p:nvSpPr>
          <p:cNvPr id="13320" name="Line 25"/>
          <p:cNvSpPr>
            <a:spLocks noChangeShapeType="1"/>
          </p:cNvSpPr>
          <p:nvPr/>
        </p:nvSpPr>
        <p:spPr bwMode="auto">
          <a:xfrm>
            <a:off x="11449422" y="26787201"/>
            <a:ext cx="9217025" cy="0"/>
          </a:xfrm>
          <a:prstGeom prst="line">
            <a:avLst/>
          </a:prstGeom>
          <a:noFill/>
          <a:ln w="57150">
            <a:solidFill>
              <a:srgbClr val="006600"/>
            </a:solidFill>
            <a:round/>
            <a:headEnd/>
            <a:tailEnd/>
          </a:ln>
        </p:spPr>
        <p:txBody>
          <a:bodyPr/>
          <a:lstStyle/>
          <a:p>
            <a:endParaRPr lang="en-US"/>
          </a:p>
        </p:txBody>
      </p:sp>
      <p:grpSp>
        <p:nvGrpSpPr>
          <p:cNvPr id="13321" name="Group 26"/>
          <p:cNvGrpSpPr>
            <a:grpSpLocks/>
          </p:cNvGrpSpPr>
          <p:nvPr/>
        </p:nvGrpSpPr>
        <p:grpSpPr bwMode="auto">
          <a:xfrm>
            <a:off x="576214" y="576290"/>
            <a:ext cx="2808312" cy="1656184"/>
            <a:chOff x="3716" y="1223"/>
            <a:chExt cx="4586" cy="2649"/>
          </a:xfrm>
        </p:grpSpPr>
        <p:pic>
          <p:nvPicPr>
            <p:cNvPr id="13330" name="Imagem 2"/>
            <p:cNvPicPr>
              <a:picLocks noChangeAspect="1" noChangeArrowheads="1"/>
            </p:cNvPicPr>
            <p:nvPr/>
          </p:nvPicPr>
          <p:blipFill>
            <a:blip r:embed="rId3" cstate="print">
              <a:clrChange>
                <a:clrFrom>
                  <a:srgbClr val="FEFEFE"/>
                </a:clrFrom>
                <a:clrTo>
                  <a:srgbClr val="FEFEFE">
                    <a:alpha val="0"/>
                  </a:srgbClr>
                </a:clrTo>
              </a:clrChange>
            </a:blip>
            <a:srcRect l="7304" t="12064" r="7930" b="25674"/>
            <a:stretch>
              <a:fillRect/>
            </a:stretch>
          </p:blipFill>
          <p:spPr bwMode="auto">
            <a:xfrm>
              <a:off x="3716" y="1223"/>
              <a:ext cx="4559" cy="2258"/>
            </a:xfrm>
            <a:prstGeom prst="rect">
              <a:avLst/>
            </a:prstGeom>
            <a:noFill/>
            <a:ln w="9525">
              <a:noFill/>
              <a:miter lim="800000"/>
              <a:headEnd/>
              <a:tailEnd/>
            </a:ln>
          </p:spPr>
        </p:pic>
        <p:pic>
          <p:nvPicPr>
            <p:cNvPr id="13331" name="Imagem 2"/>
            <p:cNvPicPr>
              <a:picLocks noChangeAspect="1" noChangeArrowheads="1"/>
            </p:cNvPicPr>
            <p:nvPr/>
          </p:nvPicPr>
          <p:blipFill>
            <a:blip r:embed="rId3" cstate="print">
              <a:clrChange>
                <a:clrFrom>
                  <a:srgbClr val="FEFEFE"/>
                </a:clrFrom>
                <a:clrTo>
                  <a:srgbClr val="FEFEFE">
                    <a:alpha val="0"/>
                  </a:srgbClr>
                </a:clrTo>
              </a:clrChange>
            </a:blip>
            <a:srcRect l="7362" t="77966" r="7864" b="8740"/>
            <a:stretch>
              <a:fillRect/>
            </a:stretch>
          </p:blipFill>
          <p:spPr bwMode="auto">
            <a:xfrm>
              <a:off x="3742" y="3390"/>
              <a:ext cx="4560" cy="482"/>
            </a:xfrm>
            <a:prstGeom prst="rect">
              <a:avLst/>
            </a:prstGeom>
            <a:noFill/>
            <a:ln w="9525">
              <a:noFill/>
              <a:miter lim="800000"/>
              <a:headEnd/>
              <a:tailEnd/>
            </a:ln>
          </p:spPr>
        </p:pic>
      </p:grpSp>
      <p:sp>
        <p:nvSpPr>
          <p:cNvPr id="13324" name="Text Box 10"/>
          <p:cNvSpPr txBox="1">
            <a:spLocks noChangeArrowheads="1"/>
          </p:cNvSpPr>
          <p:nvPr/>
        </p:nvSpPr>
        <p:spPr bwMode="auto">
          <a:xfrm>
            <a:off x="11089382" y="20522505"/>
            <a:ext cx="10081120" cy="5989460"/>
          </a:xfrm>
          <a:prstGeom prst="rect">
            <a:avLst/>
          </a:prstGeom>
          <a:noFill/>
          <a:ln w="9525">
            <a:noFill/>
            <a:miter lim="800000"/>
            <a:headEnd/>
            <a:tailEnd/>
          </a:ln>
        </p:spPr>
        <p:txBody>
          <a:bodyPr wrap="square">
            <a:spAutoFit/>
          </a:bodyPr>
          <a:lstStyle/>
          <a:p>
            <a:pPr algn="ctr"/>
            <a:r>
              <a:rPr lang="pt-BR" sz="3300" b="1" dirty="0">
                <a:solidFill>
                  <a:srgbClr val="006600"/>
                </a:solidFill>
              </a:rPr>
              <a:t>Conclusão</a:t>
            </a:r>
          </a:p>
          <a:p>
            <a:endParaRPr lang="pt-BR" sz="2800" b="1" dirty="0">
              <a:solidFill>
                <a:schemeClr val="bg1"/>
              </a:solidFill>
            </a:endParaRPr>
          </a:p>
          <a:p>
            <a:pPr algn="just">
              <a:lnSpc>
                <a:spcPct val="114000"/>
              </a:lnSpc>
            </a:pPr>
            <a:r>
              <a:rPr lang="pt-BR" sz="2800" dirty="0" smtClean="0">
                <a:solidFill>
                  <a:schemeClr val="bg1"/>
                </a:solidFill>
              </a:rPr>
              <a:t>	Obtivemos uma enorme satisfação com a atividade proposta e com a participação e interação dos </a:t>
            </a:r>
            <a:r>
              <a:rPr lang="pt-BR" sz="2800" dirty="0" err="1" smtClean="0">
                <a:solidFill>
                  <a:schemeClr val="bg1"/>
                </a:solidFill>
              </a:rPr>
              <a:t>educandos</a:t>
            </a:r>
            <a:r>
              <a:rPr lang="pt-BR" sz="2800" dirty="0" smtClean="0">
                <a:solidFill>
                  <a:schemeClr val="bg1"/>
                </a:solidFill>
              </a:rPr>
              <a:t>. Foi visível que o uso dessa metodologia despertou a participação dos alunos, que relataram, ainda não ter estudado- “aprendido” dessa forma.</a:t>
            </a:r>
          </a:p>
          <a:p>
            <a:pPr algn="just">
              <a:lnSpc>
                <a:spcPct val="114000"/>
              </a:lnSpc>
            </a:pPr>
            <a:r>
              <a:rPr lang="pt-BR" sz="2800" dirty="0" smtClean="0">
                <a:solidFill>
                  <a:schemeClr val="bg1"/>
                </a:solidFill>
              </a:rPr>
              <a:t>       Procuramos estabelecer uma maior relação entre o ensino de química e o lúdico envolvidos neste trabalho e pode-se observar que através da maior participação dos </a:t>
            </a:r>
            <a:r>
              <a:rPr lang="pt-BR" sz="2800" dirty="0" err="1" smtClean="0">
                <a:solidFill>
                  <a:schemeClr val="bg1"/>
                </a:solidFill>
              </a:rPr>
              <a:t>educandos</a:t>
            </a:r>
            <a:r>
              <a:rPr lang="pt-BR" sz="2800" dirty="0" smtClean="0">
                <a:solidFill>
                  <a:schemeClr val="bg1"/>
                </a:solidFill>
              </a:rPr>
              <a:t> na atividade fez com que estes aprendessem mais e de um modo prazeroso.</a:t>
            </a:r>
            <a:endParaRPr lang="pt-BR" sz="2800" dirty="0">
              <a:solidFill>
                <a:schemeClr val="bg1"/>
              </a:solidFill>
            </a:endParaRPr>
          </a:p>
        </p:txBody>
      </p:sp>
      <p:sp>
        <p:nvSpPr>
          <p:cNvPr id="13325" name="Rectangle 19"/>
          <p:cNvSpPr>
            <a:spLocks noChangeArrowheads="1"/>
          </p:cNvSpPr>
          <p:nvPr/>
        </p:nvSpPr>
        <p:spPr bwMode="auto">
          <a:xfrm>
            <a:off x="0" y="0"/>
            <a:ext cx="1741488" cy="261938"/>
          </a:xfrm>
          <a:prstGeom prst="rect">
            <a:avLst/>
          </a:prstGeom>
          <a:noFill/>
          <a:ln w="9525">
            <a:noFill/>
            <a:miter lim="800000"/>
            <a:headEnd/>
            <a:tailEnd/>
          </a:ln>
        </p:spPr>
        <p:txBody>
          <a:bodyPr wrap="none" anchor="ctr">
            <a:spAutoFit/>
          </a:bodyPr>
          <a:lstStyle/>
          <a:p>
            <a:pPr eaLnBrk="0" hangingPunct="0"/>
            <a:r>
              <a:rPr lang="pt-BR" sz="1100" i="1">
                <a:latin typeface="Calibri" pitchFamily="34" charset="0"/>
                <a:cs typeface="Times New Roman" pitchFamily="18" charset="0"/>
              </a:rPr>
              <a:t>O chimarrão cont</a:t>
            </a:r>
            <a:r>
              <a:rPr lang="pt-BR" sz="1100" i="1">
                <a:cs typeface="Times New Roman" pitchFamily="18" charset="0"/>
              </a:rPr>
              <a:t>é</a:t>
            </a:r>
            <a:r>
              <a:rPr lang="pt-BR" sz="1100" i="1">
                <a:latin typeface="Calibri" pitchFamily="34" charset="0"/>
                <a:cs typeface="Times New Roman" pitchFamily="18" charset="0"/>
              </a:rPr>
              <a:t>m quase</a:t>
            </a:r>
            <a:endParaRPr lang="pt-BR">
              <a:solidFill>
                <a:srgbClr val="FF0000"/>
              </a:solidFill>
            </a:endParaRPr>
          </a:p>
        </p:txBody>
      </p:sp>
      <p:pic>
        <p:nvPicPr>
          <p:cNvPr id="13329" name="Imagem 18" descr="Nova Imagem.bmp"/>
          <p:cNvPicPr>
            <a:picLocks noChangeAspect="1"/>
          </p:cNvPicPr>
          <p:nvPr/>
        </p:nvPicPr>
        <p:blipFill>
          <a:blip r:embed="rId4" cstate="print">
            <a:clrChange>
              <a:clrFrom>
                <a:srgbClr val="FEFEFE"/>
              </a:clrFrom>
              <a:clrTo>
                <a:srgbClr val="FEFEFE">
                  <a:alpha val="0"/>
                </a:srgbClr>
              </a:clrTo>
            </a:clrChange>
          </a:blip>
          <a:srcRect/>
          <a:stretch>
            <a:fillRect/>
          </a:stretch>
        </p:blipFill>
        <p:spPr bwMode="auto">
          <a:xfrm>
            <a:off x="20090382" y="31251697"/>
            <a:ext cx="919436" cy="811362"/>
          </a:xfrm>
          <a:prstGeom prst="rect">
            <a:avLst/>
          </a:prstGeom>
          <a:noFill/>
          <a:ln w="9525">
            <a:noFill/>
            <a:miter lim="800000"/>
            <a:headEnd/>
            <a:tailEnd/>
          </a:ln>
        </p:spPr>
      </p:pic>
      <p:sp>
        <p:nvSpPr>
          <p:cNvPr id="23" name="Rectangle 23"/>
          <p:cNvSpPr>
            <a:spLocks noChangeArrowheads="1"/>
          </p:cNvSpPr>
          <p:nvPr/>
        </p:nvSpPr>
        <p:spPr bwMode="auto">
          <a:xfrm>
            <a:off x="432198" y="21005737"/>
            <a:ext cx="10225136" cy="9381864"/>
          </a:xfrm>
          <a:prstGeom prst="rect">
            <a:avLst/>
          </a:prstGeom>
          <a:noFill/>
          <a:ln w="9525">
            <a:noFill/>
            <a:miter lim="800000"/>
            <a:headEnd/>
            <a:tailEnd/>
          </a:ln>
        </p:spPr>
        <p:txBody>
          <a:bodyPr wrap="square">
            <a:spAutoFit/>
          </a:bodyPr>
          <a:lstStyle/>
          <a:p>
            <a:pPr algn="ctr"/>
            <a:r>
              <a:rPr lang="pt-BR" sz="3300" b="1" dirty="0" smtClean="0">
                <a:solidFill>
                  <a:srgbClr val="006600"/>
                </a:solidFill>
              </a:rPr>
              <a:t>   Resultados e discussão</a:t>
            </a:r>
          </a:p>
          <a:p>
            <a:pPr algn="just"/>
            <a:endParaRPr lang="pt-BR" sz="2800" dirty="0" smtClean="0">
              <a:solidFill>
                <a:schemeClr val="bg1"/>
              </a:solidFill>
            </a:endParaRPr>
          </a:p>
          <a:p>
            <a:pPr algn="just">
              <a:lnSpc>
                <a:spcPct val="114000"/>
              </a:lnSpc>
            </a:pPr>
            <a:r>
              <a:rPr lang="pt-BR" sz="2800" dirty="0" smtClean="0">
                <a:solidFill>
                  <a:schemeClr val="bg1"/>
                </a:solidFill>
              </a:rPr>
              <a:t>        O jogo tem como regra a distribuição de 5 cartas distintas para cada participante e o que tiver a carta com o número atômico mais alto começa o jogo, após os outros participantes devem observar a cor da carta que ficou no centro da mesa e prosseguir o jogo de acordo com a cor desta, se caso o participante não disponibilizar de uma carta na cor solicitada, prossegue–se o jogo desta mesma forma com a carta de número maior. No jogo pode aparecer a carta coringa que dará direito a uma jogada extra  e vence o jogo o participante que terminar as suas cartas primeiro e este assim que terminar as suas cartas deve falar a palavra </a:t>
            </a:r>
            <a:r>
              <a:rPr lang="pt-BR" sz="2800" i="1" dirty="0" smtClean="0">
                <a:solidFill>
                  <a:schemeClr val="bg1"/>
                </a:solidFill>
              </a:rPr>
              <a:t>tabela</a:t>
            </a:r>
            <a:r>
              <a:rPr lang="pt-BR" sz="2800" dirty="0" smtClean="0">
                <a:solidFill>
                  <a:schemeClr val="bg1"/>
                </a:solidFill>
              </a:rPr>
              <a:t> em voz alta.</a:t>
            </a:r>
          </a:p>
          <a:p>
            <a:pPr algn="just">
              <a:lnSpc>
                <a:spcPct val="114000"/>
              </a:lnSpc>
            </a:pPr>
            <a:r>
              <a:rPr lang="pt-BR" sz="2800" dirty="0" smtClean="0">
                <a:solidFill>
                  <a:schemeClr val="bg1"/>
                </a:solidFill>
              </a:rPr>
              <a:t>        Após o término do jogo observou-se a atitude dos </a:t>
            </a:r>
            <a:r>
              <a:rPr lang="pt-BR" sz="2800" dirty="0" err="1" smtClean="0">
                <a:solidFill>
                  <a:schemeClr val="bg1"/>
                </a:solidFill>
              </a:rPr>
              <a:t>educandos</a:t>
            </a:r>
            <a:r>
              <a:rPr lang="pt-BR" sz="2800" dirty="0" smtClean="0">
                <a:solidFill>
                  <a:schemeClr val="bg1"/>
                </a:solidFill>
              </a:rPr>
              <a:t> a respeito do assunto tabela periódica, também foi notável o envolvimento destes com a atividade proposta, pois puderam de uma forma prazerosa demonstrar os seus sentimentos e também foi notável a compreensão do conteúdo abordado.</a:t>
            </a:r>
          </a:p>
        </p:txBody>
      </p:sp>
      <p:pic>
        <p:nvPicPr>
          <p:cNvPr id="16" name="Imagem 15"/>
          <p:cNvPicPr/>
          <p:nvPr/>
        </p:nvPicPr>
        <p:blipFill>
          <a:blip r:embed="rId5" cstate="print"/>
          <a:srcRect/>
          <a:stretch>
            <a:fillRect/>
          </a:stretch>
        </p:blipFill>
        <p:spPr bwMode="auto">
          <a:xfrm>
            <a:off x="18434198" y="504281"/>
            <a:ext cx="2592288" cy="2088232"/>
          </a:xfrm>
          <a:prstGeom prst="rect">
            <a:avLst/>
          </a:prstGeom>
          <a:solidFill>
            <a:srgbClr val="FFFFFF"/>
          </a:solidFill>
          <a:ln w="9525">
            <a:noFill/>
            <a:miter lim="800000"/>
            <a:headEnd/>
            <a:tailEnd/>
          </a:ln>
        </p:spPr>
      </p:pic>
      <p:sp>
        <p:nvSpPr>
          <p:cNvPr id="21" name="CaixaDeTexto 28"/>
          <p:cNvSpPr txBox="1">
            <a:spLocks noChangeArrowheads="1"/>
          </p:cNvSpPr>
          <p:nvPr/>
        </p:nvSpPr>
        <p:spPr bwMode="auto">
          <a:xfrm>
            <a:off x="2483370" y="31499659"/>
            <a:ext cx="18183076" cy="400110"/>
          </a:xfrm>
          <a:prstGeom prst="rect">
            <a:avLst/>
          </a:prstGeom>
          <a:noFill/>
          <a:ln w="9525">
            <a:noFill/>
            <a:miter lim="800000"/>
            <a:headEnd/>
            <a:tailEnd/>
          </a:ln>
        </p:spPr>
        <p:txBody>
          <a:bodyPr wrap="square">
            <a:spAutoFit/>
          </a:bodyPr>
          <a:lstStyle/>
          <a:p>
            <a:r>
              <a:rPr lang="pt-BR" sz="2000" dirty="0" smtClean="0">
                <a:solidFill>
                  <a:schemeClr val="bg1"/>
                </a:solidFill>
              </a:rPr>
              <a:t>Programa </a:t>
            </a:r>
            <a:r>
              <a:rPr lang="pt-BR" sz="2000" dirty="0">
                <a:solidFill>
                  <a:schemeClr val="bg1"/>
                </a:solidFill>
              </a:rPr>
              <a:t>Institucional de Bolsas de Iniciação à Docência (PIBID), da Coordenação de Aperfeiçoamento de Pessoal de Nível Superior (CAPES) – Brasil.</a:t>
            </a:r>
          </a:p>
        </p:txBody>
      </p:sp>
      <p:sp>
        <p:nvSpPr>
          <p:cNvPr id="22" name="Retângulo 21"/>
          <p:cNvSpPr/>
          <p:nvPr/>
        </p:nvSpPr>
        <p:spPr>
          <a:xfrm>
            <a:off x="2448422" y="31899769"/>
            <a:ext cx="15409712" cy="400110"/>
          </a:xfrm>
          <a:prstGeom prst="rect">
            <a:avLst/>
          </a:prstGeom>
        </p:spPr>
        <p:txBody>
          <a:bodyPr wrap="square">
            <a:spAutoFit/>
          </a:bodyPr>
          <a:lstStyle/>
          <a:p>
            <a:pPr algn="just" defTabSz="447675">
              <a:buClr>
                <a:srgbClr val="000000"/>
              </a:buClr>
              <a:buSzPct val="100000"/>
              <a:tabLst>
                <a:tab pos="0" algn="l"/>
                <a:tab pos="447675" algn="l"/>
                <a:tab pos="896938" algn="l"/>
                <a:tab pos="1346200" algn="l"/>
                <a:tab pos="1795463" algn="l"/>
                <a:tab pos="2244725" algn="l"/>
                <a:tab pos="2695575" algn="l"/>
                <a:tab pos="3143250" algn="l"/>
                <a:tab pos="3592513" algn="l"/>
                <a:tab pos="4041775" algn="l"/>
                <a:tab pos="4491038" algn="l"/>
                <a:tab pos="4941888" algn="l"/>
                <a:tab pos="5389563" algn="l"/>
                <a:tab pos="5838825" algn="l"/>
                <a:tab pos="6289675" algn="l"/>
                <a:tab pos="6737350" algn="l"/>
                <a:tab pos="7186613" algn="l"/>
                <a:tab pos="7635875" algn="l"/>
                <a:tab pos="8086725" algn="l"/>
                <a:tab pos="8535988" algn="l"/>
                <a:tab pos="8983663" algn="l"/>
                <a:tab pos="9410700" algn="l"/>
              </a:tabLst>
            </a:pPr>
            <a:r>
              <a:rPr lang="pt-BR" sz="2000" dirty="0" smtClean="0">
                <a:solidFill>
                  <a:schemeClr val="bg1"/>
                </a:solidFill>
              </a:rPr>
              <a:t>Este trabalho foi impresso através de auxílio </a:t>
            </a:r>
            <a:r>
              <a:rPr lang="pt-BR" sz="2000" b="1" dirty="0" smtClean="0">
                <a:solidFill>
                  <a:schemeClr val="bg1"/>
                </a:solidFill>
              </a:rPr>
              <a:t>do Programa de Extensão Observatório da Aprendizagem (PROEXT-MEC 2009)</a:t>
            </a:r>
            <a:r>
              <a:rPr lang="pt-BR" sz="2000" dirty="0" smtClean="0">
                <a:solidFill>
                  <a:schemeClr val="bg1"/>
                </a:solidFill>
              </a:rPr>
              <a:t>” </a:t>
            </a:r>
            <a:endParaRPr lang="pt-BR" sz="2000" dirty="0">
              <a:solidFill>
                <a:schemeClr val="bg1"/>
              </a:solidFill>
            </a:endParaRPr>
          </a:p>
        </p:txBody>
      </p:sp>
      <p:sp>
        <p:nvSpPr>
          <p:cNvPr id="24" name="Retângulo 23"/>
          <p:cNvSpPr/>
          <p:nvPr/>
        </p:nvSpPr>
        <p:spPr>
          <a:xfrm>
            <a:off x="96624" y="31467721"/>
            <a:ext cx="2279790" cy="400110"/>
          </a:xfrm>
          <a:prstGeom prst="rect">
            <a:avLst/>
          </a:prstGeom>
        </p:spPr>
        <p:txBody>
          <a:bodyPr wrap="none">
            <a:spAutoFit/>
          </a:bodyPr>
          <a:lstStyle/>
          <a:p>
            <a:pPr lvl="0" algn="ctr" defTabSz="3086100"/>
            <a:r>
              <a:rPr lang="pt-BR" sz="2000" b="1" dirty="0" smtClean="0">
                <a:solidFill>
                  <a:srgbClr val="006600"/>
                </a:solidFill>
              </a:rPr>
              <a:t>Agradecimentos:</a:t>
            </a:r>
            <a:endParaRPr lang="pt-BR" sz="2000" b="1" dirty="0">
              <a:solidFill>
                <a:srgbClr val="006600"/>
              </a:solidFill>
            </a:endParaRPr>
          </a:p>
        </p:txBody>
      </p:sp>
      <p:pic>
        <p:nvPicPr>
          <p:cNvPr id="19" name="Imagem 18"/>
          <p:cNvPicPr/>
          <p:nvPr/>
        </p:nvPicPr>
        <p:blipFill>
          <a:blip r:embed="rId6" cstate="print"/>
          <a:srcRect/>
          <a:stretch>
            <a:fillRect/>
          </a:stretch>
        </p:blipFill>
        <p:spPr bwMode="auto">
          <a:xfrm>
            <a:off x="9937254" y="30675633"/>
            <a:ext cx="693419" cy="792088"/>
          </a:xfrm>
          <a:prstGeom prst="rect">
            <a:avLst/>
          </a:prstGeom>
          <a:solidFill>
            <a:srgbClr val="FFFFFF"/>
          </a:solidFill>
          <a:ln w="9525">
            <a:noFill/>
            <a:miter lim="800000"/>
            <a:headEnd/>
            <a:tailEnd/>
          </a:ln>
        </p:spPr>
      </p:pic>
      <p:sp>
        <p:nvSpPr>
          <p:cNvPr id="20" name="CaixaDeTexto 28"/>
          <p:cNvSpPr txBox="1">
            <a:spLocks noChangeArrowheads="1"/>
          </p:cNvSpPr>
          <p:nvPr/>
        </p:nvSpPr>
        <p:spPr bwMode="auto">
          <a:xfrm>
            <a:off x="2520430" y="31035673"/>
            <a:ext cx="7416824" cy="400110"/>
          </a:xfrm>
          <a:prstGeom prst="rect">
            <a:avLst/>
          </a:prstGeom>
          <a:noFill/>
          <a:ln w="9525">
            <a:noFill/>
            <a:miter lim="800000"/>
            <a:headEnd/>
            <a:tailEnd/>
          </a:ln>
        </p:spPr>
        <p:txBody>
          <a:bodyPr wrap="square">
            <a:spAutoFit/>
          </a:bodyPr>
          <a:lstStyle/>
          <a:p>
            <a:r>
              <a:rPr lang="pt-BR" sz="2000" dirty="0" smtClean="0">
                <a:solidFill>
                  <a:schemeClr val="bg1"/>
                </a:solidFill>
              </a:rPr>
              <a:t>Escola Estadual de Ensino Médio José Gomes Filho, Bagé-RS;</a:t>
            </a:r>
            <a:endParaRPr lang="pt-BR" sz="2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Órbita">
  <a:themeElements>
    <a:clrScheme name="Órbit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Órbita">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Órbit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Órbit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Órbit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Órbit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Órbit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Órbit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Órbit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Órbit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Órbit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1379</TotalTime>
  <Words>588</Words>
  <Application>Microsoft Office PowerPoint</Application>
  <PresentationFormat>Personalizar</PresentationFormat>
  <Paragraphs>35</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Órbita</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Gustavo</dc:creator>
  <cp:lastModifiedBy>Ricardo</cp:lastModifiedBy>
  <cp:revision>102</cp:revision>
  <dcterms:created xsi:type="dcterms:W3CDTF">2009-12-06T12:45:01Z</dcterms:created>
  <dcterms:modified xsi:type="dcterms:W3CDTF">2013-10-16T19:40:02Z</dcterms:modified>
</cp:coreProperties>
</file>