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1602700" cy="32404050"/>
  <p:notesSz cx="6858000" cy="9144000"/>
  <p:defaultTextStyle>
    <a:defPPr>
      <a:defRPr lang="pt-BR"/>
    </a:defPPr>
    <a:lvl1pPr algn="l" defTabSz="3086100" rtl="0" fontAlgn="base">
      <a:spcBef>
        <a:spcPct val="0"/>
      </a:spcBef>
      <a:spcAft>
        <a:spcPct val="0"/>
      </a:spcAft>
      <a:defRPr sz="61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1543050" indent="-1085850" algn="l" defTabSz="3086100" rtl="0" fontAlgn="base">
      <a:spcBef>
        <a:spcPct val="0"/>
      </a:spcBef>
      <a:spcAft>
        <a:spcPct val="0"/>
      </a:spcAft>
      <a:defRPr sz="61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3086100" indent="-2171700" algn="l" defTabSz="3086100" rtl="0" fontAlgn="base">
      <a:spcBef>
        <a:spcPct val="0"/>
      </a:spcBef>
      <a:spcAft>
        <a:spcPct val="0"/>
      </a:spcAft>
      <a:defRPr sz="61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4629150" indent="-3257550" algn="l" defTabSz="3086100" rtl="0" fontAlgn="base">
      <a:spcBef>
        <a:spcPct val="0"/>
      </a:spcBef>
      <a:spcAft>
        <a:spcPct val="0"/>
      </a:spcAft>
      <a:defRPr sz="61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6172200" indent="-4343400" algn="l" defTabSz="3086100" rtl="0" fontAlgn="base">
      <a:spcBef>
        <a:spcPct val="0"/>
      </a:spcBef>
      <a:spcAft>
        <a:spcPct val="0"/>
      </a:spcAft>
      <a:defRPr sz="61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6100"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sz="6100"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sz="6100"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sz="6100"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>
    <p:restoredLeft sz="15620"/>
    <p:restoredTop sz="96237" autoAdjust="0"/>
  </p:normalViewPr>
  <p:slideViewPr>
    <p:cSldViewPr>
      <p:cViewPr>
        <p:scale>
          <a:sx n="70" d="100"/>
          <a:sy n="70" d="100"/>
        </p:scale>
        <p:origin x="1824" y="-78"/>
      </p:cViewPr>
      <p:guideLst>
        <p:guide orient="horz" pos="10206"/>
        <p:guide pos="68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061FF8F-421C-401E-A1A5-EEE375BE9BB2}" type="datetimeFigureOut">
              <a:rPr lang="pt-BR"/>
              <a:pPr>
                <a:defRPr/>
              </a:pPr>
              <a:t>19/11/2014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685800"/>
            <a:ext cx="228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A2463CF-BBB4-4235-AC25-0D6F678DEBD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213307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3086100" rtl="0" eaLnBrk="0" fontAlgn="base" hangingPunct="0">
      <a:spcBef>
        <a:spcPct val="30000"/>
      </a:spcBef>
      <a:spcAft>
        <a:spcPct val="0"/>
      </a:spcAft>
      <a:defRPr sz="4100" kern="1200">
        <a:solidFill>
          <a:schemeClr val="tx1"/>
        </a:solidFill>
        <a:latin typeface="+mn-lt"/>
        <a:ea typeface="+mn-ea"/>
        <a:cs typeface="+mn-cs"/>
      </a:defRPr>
    </a:lvl1pPr>
    <a:lvl2pPr marL="1543050" algn="l" defTabSz="3086100" rtl="0" eaLnBrk="0" fontAlgn="base" hangingPunct="0">
      <a:spcBef>
        <a:spcPct val="30000"/>
      </a:spcBef>
      <a:spcAft>
        <a:spcPct val="0"/>
      </a:spcAft>
      <a:defRPr sz="4100" kern="1200">
        <a:solidFill>
          <a:schemeClr val="tx1"/>
        </a:solidFill>
        <a:latin typeface="+mn-lt"/>
        <a:ea typeface="+mn-ea"/>
        <a:cs typeface="+mn-cs"/>
      </a:defRPr>
    </a:lvl2pPr>
    <a:lvl3pPr marL="3086100" algn="l" defTabSz="3086100" rtl="0" eaLnBrk="0" fontAlgn="base" hangingPunct="0">
      <a:spcBef>
        <a:spcPct val="30000"/>
      </a:spcBef>
      <a:spcAft>
        <a:spcPct val="0"/>
      </a:spcAft>
      <a:defRPr sz="4100" kern="1200">
        <a:solidFill>
          <a:schemeClr val="tx1"/>
        </a:solidFill>
        <a:latin typeface="+mn-lt"/>
        <a:ea typeface="+mn-ea"/>
        <a:cs typeface="+mn-cs"/>
      </a:defRPr>
    </a:lvl3pPr>
    <a:lvl4pPr marL="4629150" algn="l" defTabSz="3086100" rtl="0" eaLnBrk="0" fontAlgn="base" hangingPunct="0">
      <a:spcBef>
        <a:spcPct val="30000"/>
      </a:spcBef>
      <a:spcAft>
        <a:spcPct val="0"/>
      </a:spcAft>
      <a:defRPr sz="4100" kern="1200">
        <a:solidFill>
          <a:schemeClr val="tx1"/>
        </a:solidFill>
        <a:latin typeface="+mn-lt"/>
        <a:ea typeface="+mn-ea"/>
        <a:cs typeface="+mn-cs"/>
      </a:defRPr>
    </a:lvl4pPr>
    <a:lvl5pPr marL="6172200" algn="l" defTabSz="3086100" rtl="0" eaLnBrk="0" fontAlgn="base" hangingPunct="0">
      <a:spcBef>
        <a:spcPct val="30000"/>
      </a:spcBef>
      <a:spcAft>
        <a:spcPct val="0"/>
      </a:spcAft>
      <a:defRPr sz="4100" kern="1200">
        <a:solidFill>
          <a:schemeClr val="tx1"/>
        </a:solidFill>
        <a:latin typeface="+mn-lt"/>
        <a:ea typeface="+mn-ea"/>
        <a:cs typeface="+mn-cs"/>
      </a:defRPr>
    </a:lvl5pPr>
    <a:lvl6pPr marL="7715250" algn="l" defTabSz="308610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6pPr>
    <a:lvl7pPr marL="9258300" algn="l" defTabSz="308610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7pPr>
    <a:lvl8pPr marL="10801350" algn="l" defTabSz="308610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8pPr>
    <a:lvl9pPr marL="12344400" algn="l" defTabSz="308610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20203" y="10066261"/>
            <a:ext cx="18362295" cy="6945868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40405" y="18362295"/>
            <a:ext cx="15121890" cy="828103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086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629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172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715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258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34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603BD-B0EE-4621-A04F-1DE048A76349}" type="datetime1">
              <a:rPr lang="pt-BR"/>
              <a:pPr>
                <a:defRPr/>
              </a:pPr>
              <a:t>19/11/2014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E46B6-E12C-4BAB-BD2B-6BDB13C273F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065E4-91E2-4B62-AEDE-8F2173117D61}" type="datetime1">
              <a:rPr lang="pt-BR"/>
              <a:pPr>
                <a:defRPr/>
              </a:pPr>
              <a:t>19/11/2014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303F3-9A68-46F5-AA38-624BC31B5A9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7002126" y="6128271"/>
            <a:ext cx="11483935" cy="130643826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50320" y="6128271"/>
            <a:ext cx="34091761" cy="130643826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8E374-29D5-4C69-9893-479D67A31DB2}" type="datetime1">
              <a:rPr lang="pt-BR"/>
              <a:pPr>
                <a:defRPr/>
              </a:pPr>
              <a:t>19/11/2014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F4D68-12F8-4A8F-9C43-EE134410215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9B1FC-0454-4B64-B3AC-DC6966702EE8}" type="datetime1">
              <a:rPr lang="pt-BR"/>
              <a:pPr>
                <a:defRPr/>
              </a:pPr>
              <a:t>19/11/2014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FDD2C-E364-45F9-B0B9-F3118A528AA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06464" y="20822605"/>
            <a:ext cx="18362295" cy="6435804"/>
          </a:xfrm>
        </p:spPr>
        <p:txBody>
          <a:bodyPr anchor="t"/>
          <a:lstStyle>
            <a:lvl1pPr algn="l">
              <a:defRPr sz="135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706464" y="13734221"/>
            <a:ext cx="18362295" cy="7088384"/>
          </a:xfrm>
        </p:spPr>
        <p:txBody>
          <a:bodyPr anchor="b"/>
          <a:lstStyle>
            <a:lvl1pPr marL="0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1pPr>
            <a:lvl2pPr marL="1543050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2pPr>
            <a:lvl3pPr marL="308610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3pPr>
            <a:lvl4pPr marL="462915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4pPr>
            <a:lvl5pPr marL="617220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5pPr>
            <a:lvl6pPr marL="771525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6pPr>
            <a:lvl7pPr marL="925830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7pPr>
            <a:lvl8pPr marL="1080135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8pPr>
            <a:lvl9pPr marL="1234440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412EB-F23E-4D51-B798-2DB86E3B9BB9}" type="datetime1">
              <a:rPr lang="pt-BR"/>
              <a:pPr>
                <a:defRPr/>
              </a:pPr>
              <a:t>19/11/2014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A0FB5-4A05-418B-B6F3-35AE2713F5C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50319" y="35726968"/>
            <a:ext cx="22787848" cy="101045127"/>
          </a:xfrm>
        </p:spPr>
        <p:txBody>
          <a:bodyPr/>
          <a:lstStyle>
            <a:lvl1pPr>
              <a:defRPr sz="9500"/>
            </a:lvl1pPr>
            <a:lvl2pPr>
              <a:defRPr sz="8100"/>
            </a:lvl2pPr>
            <a:lvl3pPr>
              <a:defRPr sz="68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5698212" y="35726968"/>
            <a:ext cx="22787848" cy="101045127"/>
          </a:xfrm>
        </p:spPr>
        <p:txBody>
          <a:bodyPr/>
          <a:lstStyle>
            <a:lvl1pPr>
              <a:defRPr sz="9500"/>
            </a:lvl1pPr>
            <a:lvl2pPr>
              <a:defRPr sz="8100"/>
            </a:lvl2pPr>
            <a:lvl3pPr>
              <a:defRPr sz="68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BF0E1-D286-4F7B-9FAC-8DCB5BDB8140}" type="datetime1">
              <a:rPr lang="pt-BR"/>
              <a:pPr>
                <a:defRPr/>
              </a:pPr>
              <a:t>19/11/2014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53CD-51B0-4E6E-8CF0-E9D381F6A28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80135" y="1297665"/>
            <a:ext cx="19442430" cy="5400675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80135" y="7253409"/>
            <a:ext cx="9544944" cy="3022875"/>
          </a:xfrm>
        </p:spPr>
        <p:txBody>
          <a:bodyPr anchor="b"/>
          <a:lstStyle>
            <a:lvl1pPr marL="0" indent="0">
              <a:buNone/>
              <a:defRPr sz="8100" b="1"/>
            </a:lvl1pPr>
            <a:lvl2pPr marL="1543050" indent="0">
              <a:buNone/>
              <a:defRPr sz="6800" b="1"/>
            </a:lvl2pPr>
            <a:lvl3pPr marL="3086100" indent="0">
              <a:buNone/>
              <a:defRPr sz="6100" b="1"/>
            </a:lvl3pPr>
            <a:lvl4pPr marL="4629150" indent="0">
              <a:buNone/>
              <a:defRPr sz="5400" b="1"/>
            </a:lvl4pPr>
            <a:lvl5pPr marL="6172200" indent="0">
              <a:buNone/>
              <a:defRPr sz="5400" b="1"/>
            </a:lvl5pPr>
            <a:lvl6pPr marL="7715250" indent="0">
              <a:buNone/>
              <a:defRPr sz="5400" b="1"/>
            </a:lvl6pPr>
            <a:lvl7pPr marL="9258300" indent="0">
              <a:buNone/>
              <a:defRPr sz="5400" b="1"/>
            </a:lvl7pPr>
            <a:lvl8pPr marL="10801350" indent="0">
              <a:buNone/>
              <a:defRPr sz="5400" b="1"/>
            </a:lvl8pPr>
            <a:lvl9pPr marL="12344400" indent="0">
              <a:buNone/>
              <a:defRPr sz="54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080135" y="10276284"/>
            <a:ext cx="9544944" cy="18669836"/>
          </a:xfrm>
        </p:spPr>
        <p:txBody>
          <a:bodyPr/>
          <a:lstStyle>
            <a:lvl1pPr>
              <a:defRPr sz="8100"/>
            </a:lvl1pPr>
            <a:lvl2pPr>
              <a:defRPr sz="6800"/>
            </a:lvl2pPr>
            <a:lvl3pPr>
              <a:defRPr sz="61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0973873" y="7253409"/>
            <a:ext cx="9548693" cy="3022875"/>
          </a:xfrm>
        </p:spPr>
        <p:txBody>
          <a:bodyPr anchor="b"/>
          <a:lstStyle>
            <a:lvl1pPr marL="0" indent="0">
              <a:buNone/>
              <a:defRPr sz="8100" b="1"/>
            </a:lvl1pPr>
            <a:lvl2pPr marL="1543050" indent="0">
              <a:buNone/>
              <a:defRPr sz="6800" b="1"/>
            </a:lvl2pPr>
            <a:lvl3pPr marL="3086100" indent="0">
              <a:buNone/>
              <a:defRPr sz="6100" b="1"/>
            </a:lvl3pPr>
            <a:lvl4pPr marL="4629150" indent="0">
              <a:buNone/>
              <a:defRPr sz="5400" b="1"/>
            </a:lvl4pPr>
            <a:lvl5pPr marL="6172200" indent="0">
              <a:buNone/>
              <a:defRPr sz="5400" b="1"/>
            </a:lvl5pPr>
            <a:lvl6pPr marL="7715250" indent="0">
              <a:buNone/>
              <a:defRPr sz="5400" b="1"/>
            </a:lvl6pPr>
            <a:lvl7pPr marL="9258300" indent="0">
              <a:buNone/>
              <a:defRPr sz="5400" b="1"/>
            </a:lvl7pPr>
            <a:lvl8pPr marL="10801350" indent="0">
              <a:buNone/>
              <a:defRPr sz="5400" b="1"/>
            </a:lvl8pPr>
            <a:lvl9pPr marL="12344400" indent="0">
              <a:buNone/>
              <a:defRPr sz="54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0973873" y="10276284"/>
            <a:ext cx="9548693" cy="18669836"/>
          </a:xfrm>
        </p:spPr>
        <p:txBody>
          <a:bodyPr/>
          <a:lstStyle>
            <a:lvl1pPr>
              <a:defRPr sz="8100"/>
            </a:lvl1pPr>
            <a:lvl2pPr>
              <a:defRPr sz="6800"/>
            </a:lvl2pPr>
            <a:lvl3pPr>
              <a:defRPr sz="61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0685D-0684-40C8-845C-920FFF5EB065}" type="datetime1">
              <a:rPr lang="pt-BR"/>
              <a:pPr>
                <a:defRPr/>
              </a:pPr>
              <a:t>19/11/2014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1BF44-DE70-498B-8477-196F06F15FC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CCAD3-B61B-4BF2-9FEF-F6C5225E3BC9}" type="datetime1">
              <a:rPr lang="pt-BR"/>
              <a:pPr>
                <a:defRPr/>
              </a:pPr>
              <a:t>19/11/2014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DC355-914C-406B-9D72-9C5D1B632C9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2E73E-286E-4C3B-9DA8-8B683B86A2CE}" type="datetime1">
              <a:rPr lang="pt-BR"/>
              <a:pPr>
                <a:defRPr/>
              </a:pPr>
              <a:t>19/11/2014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C14B0-F87A-4178-A0E8-CCB7F72C3A2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80136" y="1290161"/>
            <a:ext cx="7107139" cy="5490686"/>
          </a:xfrm>
        </p:spPr>
        <p:txBody>
          <a:bodyPr anchor="b"/>
          <a:lstStyle>
            <a:lvl1pPr algn="l">
              <a:defRPr sz="68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446056" y="1290164"/>
            <a:ext cx="12076509" cy="27655959"/>
          </a:xfrm>
        </p:spPr>
        <p:txBody>
          <a:bodyPr/>
          <a:lstStyle>
            <a:lvl1pPr>
              <a:defRPr sz="10800"/>
            </a:lvl1pPr>
            <a:lvl2pPr>
              <a:defRPr sz="9500"/>
            </a:lvl2pPr>
            <a:lvl3pPr>
              <a:defRPr sz="8100"/>
            </a:lvl3pPr>
            <a:lvl4pPr>
              <a:defRPr sz="6800"/>
            </a:lvl4pPr>
            <a:lvl5pPr>
              <a:defRPr sz="6800"/>
            </a:lvl5pPr>
            <a:lvl6pPr>
              <a:defRPr sz="6800"/>
            </a:lvl6pPr>
            <a:lvl7pPr>
              <a:defRPr sz="6800"/>
            </a:lvl7pPr>
            <a:lvl8pPr>
              <a:defRPr sz="6800"/>
            </a:lvl8pPr>
            <a:lvl9pPr>
              <a:defRPr sz="6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080136" y="6780850"/>
            <a:ext cx="7107139" cy="22165273"/>
          </a:xfrm>
        </p:spPr>
        <p:txBody>
          <a:bodyPr/>
          <a:lstStyle>
            <a:lvl1pPr marL="0" indent="0">
              <a:buNone/>
              <a:defRPr sz="4700"/>
            </a:lvl1pPr>
            <a:lvl2pPr marL="1543050" indent="0">
              <a:buNone/>
              <a:defRPr sz="4100"/>
            </a:lvl2pPr>
            <a:lvl3pPr marL="3086100" indent="0">
              <a:buNone/>
              <a:defRPr sz="3400"/>
            </a:lvl3pPr>
            <a:lvl4pPr marL="4629150" indent="0">
              <a:buNone/>
              <a:defRPr sz="3000"/>
            </a:lvl4pPr>
            <a:lvl5pPr marL="6172200" indent="0">
              <a:buNone/>
              <a:defRPr sz="3000"/>
            </a:lvl5pPr>
            <a:lvl6pPr marL="7715250" indent="0">
              <a:buNone/>
              <a:defRPr sz="3000"/>
            </a:lvl6pPr>
            <a:lvl7pPr marL="9258300" indent="0">
              <a:buNone/>
              <a:defRPr sz="3000"/>
            </a:lvl7pPr>
            <a:lvl8pPr marL="10801350" indent="0">
              <a:buNone/>
              <a:defRPr sz="3000"/>
            </a:lvl8pPr>
            <a:lvl9pPr marL="12344400" indent="0">
              <a:buNone/>
              <a:defRPr sz="3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8950C-65A7-413B-A13A-0EF968740271}" type="datetime1">
              <a:rPr lang="pt-BR"/>
              <a:pPr>
                <a:defRPr/>
              </a:pPr>
              <a:t>19/11/2014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68C3B-F9AE-43C9-B35C-C6D37698522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34280" y="22682835"/>
            <a:ext cx="12961620" cy="2677837"/>
          </a:xfrm>
        </p:spPr>
        <p:txBody>
          <a:bodyPr anchor="b"/>
          <a:lstStyle>
            <a:lvl1pPr algn="l">
              <a:defRPr sz="68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234280" y="2895362"/>
            <a:ext cx="12961620" cy="19442430"/>
          </a:xfrm>
        </p:spPr>
        <p:txBody>
          <a:bodyPr rtlCol="0">
            <a:normAutofit/>
          </a:bodyPr>
          <a:lstStyle>
            <a:lvl1pPr marL="0" indent="0">
              <a:buNone/>
              <a:defRPr sz="10800"/>
            </a:lvl1pPr>
            <a:lvl2pPr marL="1543050" indent="0">
              <a:buNone/>
              <a:defRPr sz="9500"/>
            </a:lvl2pPr>
            <a:lvl3pPr marL="3086100" indent="0">
              <a:buNone/>
              <a:defRPr sz="8100"/>
            </a:lvl3pPr>
            <a:lvl4pPr marL="4629150" indent="0">
              <a:buNone/>
              <a:defRPr sz="6800"/>
            </a:lvl4pPr>
            <a:lvl5pPr marL="6172200" indent="0">
              <a:buNone/>
              <a:defRPr sz="6800"/>
            </a:lvl5pPr>
            <a:lvl6pPr marL="7715250" indent="0">
              <a:buNone/>
              <a:defRPr sz="6800"/>
            </a:lvl6pPr>
            <a:lvl7pPr marL="9258300" indent="0">
              <a:buNone/>
              <a:defRPr sz="6800"/>
            </a:lvl7pPr>
            <a:lvl8pPr marL="10801350" indent="0">
              <a:buNone/>
              <a:defRPr sz="6800"/>
            </a:lvl8pPr>
            <a:lvl9pPr marL="12344400" indent="0">
              <a:buNone/>
              <a:defRPr sz="68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234280" y="25360672"/>
            <a:ext cx="12961620" cy="3802973"/>
          </a:xfrm>
        </p:spPr>
        <p:txBody>
          <a:bodyPr/>
          <a:lstStyle>
            <a:lvl1pPr marL="0" indent="0">
              <a:buNone/>
              <a:defRPr sz="4700"/>
            </a:lvl1pPr>
            <a:lvl2pPr marL="1543050" indent="0">
              <a:buNone/>
              <a:defRPr sz="4100"/>
            </a:lvl2pPr>
            <a:lvl3pPr marL="3086100" indent="0">
              <a:buNone/>
              <a:defRPr sz="3400"/>
            </a:lvl3pPr>
            <a:lvl4pPr marL="4629150" indent="0">
              <a:buNone/>
              <a:defRPr sz="3000"/>
            </a:lvl4pPr>
            <a:lvl5pPr marL="6172200" indent="0">
              <a:buNone/>
              <a:defRPr sz="3000"/>
            </a:lvl5pPr>
            <a:lvl6pPr marL="7715250" indent="0">
              <a:buNone/>
              <a:defRPr sz="3000"/>
            </a:lvl6pPr>
            <a:lvl7pPr marL="9258300" indent="0">
              <a:buNone/>
              <a:defRPr sz="3000"/>
            </a:lvl7pPr>
            <a:lvl8pPr marL="10801350" indent="0">
              <a:buNone/>
              <a:defRPr sz="3000"/>
            </a:lvl8pPr>
            <a:lvl9pPr marL="12344400" indent="0">
              <a:buNone/>
              <a:defRPr sz="3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A3E1F-35C7-458B-B59A-48517BEC0853}" type="datetime1">
              <a:rPr lang="pt-BR"/>
              <a:pPr>
                <a:defRPr/>
              </a:pPr>
              <a:t>19/11/2014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F5A35-B016-4A6F-BC8F-B84FAAB6CB8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1079500" y="1296988"/>
            <a:ext cx="194437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08610" tIns="154305" rIns="308610" bIns="15430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1079500" y="7561263"/>
            <a:ext cx="19443700" cy="2138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08610" tIns="154305" rIns="308610" bIns="1543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079500" y="30033913"/>
            <a:ext cx="5041900" cy="1725612"/>
          </a:xfrm>
          <a:prstGeom prst="rect">
            <a:avLst/>
          </a:prstGeom>
        </p:spPr>
        <p:txBody>
          <a:bodyPr vert="horz" lIns="308610" tIns="154305" rIns="308610" bIns="154305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4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0608F9-7BC3-4336-A2D9-41B3D58B357F}" type="datetime1">
              <a:rPr lang="pt-BR"/>
              <a:pPr>
                <a:defRPr/>
              </a:pPr>
              <a:t>19/11/2014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7380288" y="30033913"/>
            <a:ext cx="6842125" cy="1725612"/>
          </a:xfrm>
          <a:prstGeom prst="rect">
            <a:avLst/>
          </a:prstGeom>
        </p:spPr>
        <p:txBody>
          <a:bodyPr vert="horz" lIns="308610" tIns="154305" rIns="308610" bIns="154305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4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5481300" y="30033913"/>
            <a:ext cx="5041900" cy="1725612"/>
          </a:xfrm>
          <a:prstGeom prst="rect">
            <a:avLst/>
          </a:prstGeom>
        </p:spPr>
        <p:txBody>
          <a:bodyPr vert="horz" lIns="308610" tIns="154305" rIns="308610" bIns="154305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4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35D563-0FCA-42CD-81E9-60A5A732F6F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3086100" rtl="0" eaLnBrk="0" fontAlgn="base" hangingPunct="0">
        <a:spcBef>
          <a:spcPct val="0"/>
        </a:spcBef>
        <a:spcAft>
          <a:spcPct val="0"/>
        </a:spcAft>
        <a:defRPr sz="14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086100" rtl="0" eaLnBrk="0" fontAlgn="base" hangingPunct="0">
        <a:spcBef>
          <a:spcPct val="0"/>
        </a:spcBef>
        <a:spcAft>
          <a:spcPct val="0"/>
        </a:spcAft>
        <a:defRPr sz="14900">
          <a:solidFill>
            <a:schemeClr val="tx1"/>
          </a:solidFill>
          <a:latin typeface="Calibri" pitchFamily="34" charset="0"/>
        </a:defRPr>
      </a:lvl2pPr>
      <a:lvl3pPr algn="ctr" defTabSz="3086100" rtl="0" eaLnBrk="0" fontAlgn="base" hangingPunct="0">
        <a:spcBef>
          <a:spcPct val="0"/>
        </a:spcBef>
        <a:spcAft>
          <a:spcPct val="0"/>
        </a:spcAft>
        <a:defRPr sz="14900">
          <a:solidFill>
            <a:schemeClr val="tx1"/>
          </a:solidFill>
          <a:latin typeface="Calibri" pitchFamily="34" charset="0"/>
        </a:defRPr>
      </a:lvl3pPr>
      <a:lvl4pPr algn="ctr" defTabSz="3086100" rtl="0" eaLnBrk="0" fontAlgn="base" hangingPunct="0">
        <a:spcBef>
          <a:spcPct val="0"/>
        </a:spcBef>
        <a:spcAft>
          <a:spcPct val="0"/>
        </a:spcAft>
        <a:defRPr sz="14900">
          <a:solidFill>
            <a:schemeClr val="tx1"/>
          </a:solidFill>
          <a:latin typeface="Calibri" pitchFamily="34" charset="0"/>
        </a:defRPr>
      </a:lvl4pPr>
      <a:lvl5pPr algn="ctr" defTabSz="3086100" rtl="0" eaLnBrk="0" fontAlgn="base" hangingPunct="0">
        <a:spcBef>
          <a:spcPct val="0"/>
        </a:spcBef>
        <a:spcAft>
          <a:spcPct val="0"/>
        </a:spcAft>
        <a:defRPr sz="14900">
          <a:solidFill>
            <a:schemeClr val="tx1"/>
          </a:solidFill>
          <a:latin typeface="Calibri" pitchFamily="34" charset="0"/>
        </a:defRPr>
      </a:lvl5pPr>
      <a:lvl6pPr marL="457200" algn="ctr" defTabSz="3086100" rtl="0" fontAlgn="base">
        <a:spcBef>
          <a:spcPct val="0"/>
        </a:spcBef>
        <a:spcAft>
          <a:spcPct val="0"/>
        </a:spcAft>
        <a:defRPr sz="14900">
          <a:solidFill>
            <a:schemeClr val="tx1"/>
          </a:solidFill>
          <a:latin typeface="Calibri" pitchFamily="34" charset="0"/>
        </a:defRPr>
      </a:lvl6pPr>
      <a:lvl7pPr marL="914400" algn="ctr" defTabSz="3086100" rtl="0" fontAlgn="base">
        <a:spcBef>
          <a:spcPct val="0"/>
        </a:spcBef>
        <a:spcAft>
          <a:spcPct val="0"/>
        </a:spcAft>
        <a:defRPr sz="14900">
          <a:solidFill>
            <a:schemeClr val="tx1"/>
          </a:solidFill>
          <a:latin typeface="Calibri" pitchFamily="34" charset="0"/>
        </a:defRPr>
      </a:lvl7pPr>
      <a:lvl8pPr marL="1371600" algn="ctr" defTabSz="3086100" rtl="0" fontAlgn="base">
        <a:spcBef>
          <a:spcPct val="0"/>
        </a:spcBef>
        <a:spcAft>
          <a:spcPct val="0"/>
        </a:spcAft>
        <a:defRPr sz="14900">
          <a:solidFill>
            <a:schemeClr val="tx1"/>
          </a:solidFill>
          <a:latin typeface="Calibri" pitchFamily="34" charset="0"/>
        </a:defRPr>
      </a:lvl8pPr>
      <a:lvl9pPr marL="1828800" algn="ctr" defTabSz="3086100" rtl="0" fontAlgn="base">
        <a:spcBef>
          <a:spcPct val="0"/>
        </a:spcBef>
        <a:spcAft>
          <a:spcPct val="0"/>
        </a:spcAft>
        <a:defRPr sz="14900">
          <a:solidFill>
            <a:schemeClr val="tx1"/>
          </a:solidFill>
          <a:latin typeface="Calibri" pitchFamily="34" charset="0"/>
        </a:defRPr>
      </a:lvl9pPr>
    </p:titleStyle>
    <p:bodyStyle>
      <a:lvl1pPr marL="1157288" indent="-1157288" algn="l" defTabSz="30861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0800" kern="1200">
          <a:solidFill>
            <a:schemeClr val="tx1"/>
          </a:solidFill>
          <a:latin typeface="+mn-lt"/>
          <a:ea typeface="+mn-ea"/>
          <a:cs typeface="+mn-cs"/>
        </a:defRPr>
      </a:lvl1pPr>
      <a:lvl2pPr marL="2506663" indent="-963613" algn="l" defTabSz="30861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25" indent="-771525" algn="l" defTabSz="30861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675" indent="-771525" algn="l" defTabSz="30861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6800" kern="1200">
          <a:solidFill>
            <a:schemeClr val="tx1"/>
          </a:solidFill>
          <a:latin typeface="+mn-lt"/>
          <a:ea typeface="+mn-ea"/>
          <a:cs typeface="+mn-cs"/>
        </a:defRPr>
      </a:lvl4pPr>
      <a:lvl5pPr marL="6943725" indent="-771525" algn="l" defTabSz="30861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6800" kern="1200">
          <a:solidFill>
            <a:schemeClr val="tx1"/>
          </a:solidFill>
          <a:latin typeface="+mn-lt"/>
          <a:ea typeface="+mn-ea"/>
          <a:cs typeface="+mn-cs"/>
        </a:defRPr>
      </a:lvl5pPr>
      <a:lvl6pPr marL="8486775" indent="-771525" algn="l" defTabSz="3086100" rtl="0" eaLnBrk="1" latinLnBrk="0" hangingPunct="1">
        <a:spcBef>
          <a:spcPct val="20000"/>
        </a:spcBef>
        <a:buFont typeface="Arial" pitchFamily="34" charset="0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6pPr>
      <a:lvl7pPr marL="10029825" indent="-771525" algn="l" defTabSz="3086100" rtl="0" eaLnBrk="1" latinLnBrk="0" hangingPunct="1">
        <a:spcBef>
          <a:spcPct val="20000"/>
        </a:spcBef>
        <a:buFont typeface="Arial" pitchFamily="34" charset="0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7pPr>
      <a:lvl8pPr marL="11572875" indent="-771525" algn="l" defTabSz="3086100" rtl="0" eaLnBrk="1" latinLnBrk="0" hangingPunct="1">
        <a:spcBef>
          <a:spcPct val="20000"/>
        </a:spcBef>
        <a:buFont typeface="Arial" pitchFamily="34" charset="0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8pPr>
      <a:lvl9pPr marL="13115925" indent="-771525" algn="l" defTabSz="3086100" rtl="0" eaLnBrk="1" latinLnBrk="0" hangingPunct="1">
        <a:spcBef>
          <a:spcPct val="20000"/>
        </a:spcBef>
        <a:buFont typeface="Arial" pitchFamily="34" charset="0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1pPr>
      <a:lvl2pPr marL="154305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2pPr>
      <a:lvl3pPr marL="308610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3pPr>
      <a:lvl4pPr marL="462915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5pPr>
      <a:lvl6pPr marL="771525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6pPr>
      <a:lvl7pPr marL="925830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7pPr>
      <a:lvl8pPr marL="1080135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8pPr>
      <a:lvl9pPr marL="1234440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323850" y="3227306"/>
            <a:ext cx="22250400" cy="17272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pt-BR" sz="4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SEXUALIDADE EM QUESTÃO: FALANDO SOBRE SEXUALIDADE NA </a:t>
            </a:r>
            <a:r>
              <a:rPr lang="pt-BR" sz="4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ESCOLA</a:t>
            </a:r>
            <a:endParaRPr lang="pt-BR" sz="4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Imagem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70225" y="504825"/>
            <a:ext cx="4565650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CaixaDeTexto 6"/>
          <p:cNvSpPr txBox="1">
            <a:spLocks noChangeArrowheads="1"/>
          </p:cNvSpPr>
          <p:nvPr/>
        </p:nvSpPr>
        <p:spPr bwMode="auto">
          <a:xfrm>
            <a:off x="1800225" y="4569587"/>
            <a:ext cx="1828958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Suelen </a:t>
            </a:r>
            <a:r>
              <a:rPr lang="pt-BR" sz="2400" b="1" dirty="0" err="1">
                <a:latin typeface="Times New Roman" pitchFamily="18" charset="0"/>
                <a:cs typeface="Times New Roman" pitchFamily="18" charset="0"/>
              </a:rPr>
              <a:t>Baldez</a:t>
            </a:r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 Mattoso¹, Alexia Rodrigues Menezes ¹, </a:t>
            </a:r>
            <a:r>
              <a:rPr lang="pt-BR" sz="2400" b="1" dirty="0" err="1">
                <a:latin typeface="Times New Roman" pitchFamily="18" charset="0"/>
                <a:cs typeface="Times New Roman" pitchFamily="18" charset="0"/>
              </a:rPr>
              <a:t>Lucieli</a:t>
            </a:r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 Marques¹, </a:t>
            </a:r>
            <a:r>
              <a:rPr lang="pt-BR" sz="2400" b="1" dirty="0" err="1">
                <a:latin typeface="Times New Roman" pitchFamily="18" charset="0"/>
                <a:cs typeface="Times New Roman" pitchFamily="18" charset="0"/>
              </a:rPr>
              <a:t>Bibiana</a:t>
            </a:r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 Ferrer da Cunha ¹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, Jaqueline Pinto²,  </a:t>
            </a:r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Marcia </a:t>
            </a:r>
            <a:r>
              <a:rPr lang="pt-BR" sz="2400" b="1" dirty="0" err="1">
                <a:latin typeface="Times New Roman" pitchFamily="18" charset="0"/>
                <a:cs typeface="Times New Roman" pitchFamily="18" charset="0"/>
              </a:rPr>
              <a:t>Spies</a:t>
            </a:r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³</a:t>
            </a:r>
            <a:endParaRPr lang="pt-BR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¹bolsistas PIBID Subprojeto Biologia - </a:t>
            </a:r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Universidade Federal do Pampa/Campus São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Gabriel</a:t>
            </a:r>
          </a:p>
          <a:p>
            <a:pPr algn="ctr"/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² Professora supervisora do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Subprojeto Biologia PIBID/UNIPAMPA na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E.E.de E. M. João Pedro Nunes</a:t>
            </a:r>
            <a:endParaRPr lang="pt-BR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³Universidade </a:t>
            </a:r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Federal do Pampa/Campus São Gabriel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585848" y="6467475"/>
            <a:ext cx="8485252" cy="677108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6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6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6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6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6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3086100" fontAlgn="base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3086100" fontAlgn="base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3086100" fontAlgn="base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3086100" fontAlgn="base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pt-BR" sz="4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Introdução</a:t>
            </a:r>
          </a:p>
          <a:p>
            <a:pPr algn="just">
              <a:defRPr/>
            </a:pP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A sexualidade faz parte da vida de todas as pessoas, d</a:t>
            </a:r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esde cedo </a:t>
            </a:r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crianças </a:t>
            </a:r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e adolescentes </a:t>
            </a:r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convivem </a:t>
            </a:r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com o reflexo da contra </a:t>
            </a:r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censura. Por outro lado, o assunto continua sendo um tabu para a maioria dos pais, gerando censura</a:t>
            </a:r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Por </a:t>
            </a:r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falta de </a:t>
            </a:r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orientação, os </a:t>
            </a:r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filhos buscam </a:t>
            </a:r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informações </a:t>
            </a:r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em lugares </a:t>
            </a:r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inapropriados. Neste </a:t>
            </a:r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cenário, a</a:t>
            </a:r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responsabilidade da </a:t>
            </a:r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educação integral da criança e do adolescente e, portanto, discutir a sexualidade com vistas à promoção da Educação </a:t>
            </a:r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Sexual recai sobre o </a:t>
            </a:r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sistema </a:t>
            </a:r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escolar. Entretanto, a </a:t>
            </a:r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escola demonstram </a:t>
            </a:r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dificuldades em trabalhar a </a:t>
            </a:r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temática da sexualidade em seu </a:t>
            </a:r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cotidiano</a:t>
            </a:r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, pois também é um tabu.  </a:t>
            </a:r>
            <a:endParaRPr lang="pt-BR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1371534" y="6467640"/>
            <a:ext cx="8808205" cy="6876865"/>
          </a:xfrm>
          <a:prstGeom prst="roundRect">
            <a:avLst/>
          </a:prstGeom>
          <a:noFill/>
          <a:ln w="63500">
            <a:solidFill>
              <a:schemeClr val="tx2">
                <a:lumMod val="60000"/>
                <a:lumOff val="4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514410" y="18336691"/>
            <a:ext cx="8643998" cy="492442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6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6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6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6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6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3086100" fontAlgn="base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3086100" fontAlgn="base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3086100" fontAlgn="base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3086100" fontAlgn="base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pt-BR" sz="4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Materiais </a:t>
            </a:r>
            <a:r>
              <a:rPr lang="pt-BR" sz="4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 Métodos</a:t>
            </a:r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pt-BR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363" algn="just">
              <a:defRPr/>
            </a:pPr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O projeto está sendo desenvolvido por bolsistas do PIBID Biologia/UNIPAMPA, campus São Gabriel durant</a:t>
            </a:r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e o</a:t>
            </a:r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 2º semestre do presente ano </a:t>
            </a:r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com os alunos do Ensino Médio da </a:t>
            </a:r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Escola Estadual de Ensino Médio João Pedro Nunes </a:t>
            </a:r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e com turmas de 6º a 8º ano do Ensino Fundamental da </a:t>
            </a:r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Escola Municipal de Ensino Fundamental Dr. Pedro Ferraz Neto. O projeto é desenvolvido através de jogos didáticos, palestras, rodas de conversa e documentários . </a:t>
            </a:r>
            <a:endParaRPr lang="pt-BR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8" name="CaixaDeTexto 15"/>
          <p:cNvSpPr txBox="1">
            <a:spLocks noChangeArrowheads="1"/>
          </p:cNvSpPr>
          <p:nvPr/>
        </p:nvSpPr>
        <p:spPr bwMode="auto">
          <a:xfrm>
            <a:off x="2341563" y="18218150"/>
            <a:ext cx="68754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Retângulo de cantos arredondados 17"/>
          <p:cNvSpPr/>
          <p:nvPr/>
        </p:nvSpPr>
        <p:spPr>
          <a:xfrm>
            <a:off x="1300097" y="18345165"/>
            <a:ext cx="9072625" cy="5072098"/>
          </a:xfrm>
          <a:prstGeom prst="roundRect">
            <a:avLst/>
          </a:prstGeom>
          <a:noFill/>
          <a:ln w="63500">
            <a:solidFill>
              <a:schemeClr val="tx2">
                <a:lumMod val="60000"/>
                <a:lumOff val="4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062" name="CaixaDeTexto 18"/>
          <p:cNvSpPr txBox="1">
            <a:spLocks noChangeArrowheads="1"/>
          </p:cNvSpPr>
          <p:nvPr/>
        </p:nvSpPr>
        <p:spPr bwMode="auto">
          <a:xfrm>
            <a:off x="12015796" y="17559347"/>
            <a:ext cx="8072494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Figura 1- Palestra sendo apresentada para alunos do ensino médio da Escola Estadual de ensino Médio João Pedro Nunes. 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11587168" y="6415019"/>
            <a:ext cx="8429684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6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6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6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6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6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3086100" fontAlgn="base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3086100" fontAlgn="base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3086100" fontAlgn="base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3086100" fontAlgn="base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pt-BR" sz="4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Resultados e </a:t>
            </a:r>
            <a:r>
              <a:rPr lang="pt-BR" sz="4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Discussão</a:t>
            </a:r>
          </a:p>
          <a:p>
            <a:pPr indent="361950" algn="just">
              <a:defRPr/>
            </a:pPr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As metodologias utilizadas para abordar a temática despertaram grande </a:t>
            </a:r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interesse </a:t>
            </a:r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dos </a:t>
            </a:r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alunos </a:t>
            </a:r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sobre </a:t>
            </a:r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assunto. Durante as intervenções emergiram inúmeros questionamentos que revelam a grande  imprecisão e desinformação dos alunos. </a:t>
            </a:r>
          </a:p>
          <a:p>
            <a:pPr indent="361950" algn="just">
              <a:defRPr/>
            </a:pPr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As </a:t>
            </a:r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atividades realizadas </a:t>
            </a:r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auxiliaram </a:t>
            </a:r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os </a:t>
            </a:r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alunos </a:t>
            </a:r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a construir conhecimentos, </a:t>
            </a:r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sanando </a:t>
            </a:r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algumas de suas dúvidas</a:t>
            </a:r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. Entretanto, é necessário desenvolver outras metodologias voltadas para a </a:t>
            </a:r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instrumentalização dos </a:t>
            </a:r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professores na </a:t>
            </a:r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abordagem da Sexualidade de forma </a:t>
            </a:r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transversal no </a:t>
            </a:r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cotidiano escolar.</a:t>
            </a:r>
            <a:endParaRPr lang="pt-BR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tângulo de cantos arredondados 20"/>
          <p:cNvSpPr/>
          <p:nvPr/>
        </p:nvSpPr>
        <p:spPr>
          <a:xfrm>
            <a:off x="1555750" y="14344637"/>
            <a:ext cx="8602658" cy="3214710"/>
          </a:xfrm>
          <a:prstGeom prst="roundRect">
            <a:avLst/>
          </a:prstGeom>
          <a:noFill/>
          <a:ln w="63500">
            <a:solidFill>
              <a:schemeClr val="tx2">
                <a:lumMod val="60000"/>
                <a:lumOff val="4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3" name="CaixaDeTexto 22"/>
          <p:cNvSpPr txBox="1"/>
          <p:nvPr/>
        </p:nvSpPr>
        <p:spPr>
          <a:xfrm>
            <a:off x="1420646" y="24201384"/>
            <a:ext cx="8952076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6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6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6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6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6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3086100" fontAlgn="base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3086100" fontAlgn="base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3086100" fontAlgn="base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3086100" fontAlgn="base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pt-BR" sz="4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Conclusões</a:t>
            </a:r>
            <a:endParaRPr lang="pt-BR" sz="4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1950" algn="just">
              <a:defRPr/>
            </a:pPr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Embora o tema seja </a:t>
            </a:r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abordado nas escolas, </a:t>
            </a:r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mas ainda de forma pontual, com palestras específicas, geralmente ministradas por sujeitos externos a escola. Ainda, é </a:t>
            </a:r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necessário </a:t>
            </a:r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vencer muito preconceito e timidez para que a </a:t>
            </a:r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exualidade seja, de fato, trabalhada no ambiente </a:t>
            </a:r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escolar </a:t>
            </a:r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forma transversal e como um projeto pedagógico </a:t>
            </a:r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coerente e adequado</a:t>
            </a:r>
            <a:r>
              <a:rPr lang="pt-BR" sz="3000" dirty="0" smtClean="0"/>
              <a:t>.</a:t>
            </a:r>
          </a:p>
          <a:p>
            <a:pPr>
              <a:defRPr/>
            </a:pPr>
            <a:endParaRPr lang="pt-BR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tângulo de cantos arredondados 23"/>
          <p:cNvSpPr/>
          <p:nvPr/>
        </p:nvSpPr>
        <p:spPr>
          <a:xfrm>
            <a:off x="1300096" y="24131643"/>
            <a:ext cx="9215501" cy="4214842"/>
          </a:xfrm>
          <a:prstGeom prst="roundRect">
            <a:avLst/>
          </a:prstGeom>
          <a:noFill/>
          <a:ln w="63500">
            <a:solidFill>
              <a:schemeClr val="tx2">
                <a:lumMod val="60000"/>
                <a:lumOff val="4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071" name="CaixaDeTexto 24"/>
          <p:cNvSpPr txBox="1">
            <a:spLocks noChangeArrowheads="1"/>
          </p:cNvSpPr>
          <p:nvPr/>
        </p:nvSpPr>
        <p:spPr bwMode="auto">
          <a:xfrm>
            <a:off x="11944358" y="23014041"/>
            <a:ext cx="7715304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Figura 2- Alunos assistindo ao documentário “Meninas Grávidas”. 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1344545" y="28917989"/>
            <a:ext cx="9099615" cy="224631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6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6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6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6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6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3086100" fontAlgn="base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3086100" fontAlgn="base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3086100" fontAlgn="base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3086100" fontAlgn="base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pt-BR" sz="2400" dirty="0" smtClean="0"/>
          </a:p>
          <a:p>
            <a:pPr algn="ctr">
              <a:defRPr/>
            </a:pPr>
            <a:r>
              <a:rPr lang="pt-BR" sz="4400" dirty="0" smtClean="0">
                <a:solidFill>
                  <a:srgbClr val="00B050"/>
                </a:solidFill>
              </a:rPr>
              <a:t> </a:t>
            </a:r>
            <a:r>
              <a:rPr lang="pt-BR" sz="4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Referência</a:t>
            </a:r>
            <a:endParaRPr lang="pt-BR" sz="4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LUZ, G.O. F.; MARQUES, D. M. C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Fundamentação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em Ciências: uma Proposta para Debate e Ação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. Rio de Janeiro: Ciências .</a:t>
            </a:r>
          </a:p>
          <a:p>
            <a:pPr>
              <a:defRPr/>
            </a:pPr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tângulo de cantos arredondados 27"/>
          <p:cNvSpPr/>
          <p:nvPr/>
        </p:nvSpPr>
        <p:spPr>
          <a:xfrm>
            <a:off x="1228659" y="29268827"/>
            <a:ext cx="9144063" cy="1655762"/>
          </a:xfrm>
          <a:prstGeom prst="roundRect">
            <a:avLst/>
          </a:prstGeom>
          <a:noFill/>
          <a:ln w="63500">
            <a:solidFill>
              <a:schemeClr val="tx2">
                <a:lumMod val="60000"/>
                <a:lumOff val="4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30" name="Conector reto 29"/>
          <p:cNvCxnSpPr/>
          <p:nvPr/>
        </p:nvCxnSpPr>
        <p:spPr>
          <a:xfrm>
            <a:off x="0" y="31899225"/>
            <a:ext cx="21602700" cy="0"/>
          </a:xfrm>
          <a:prstGeom prst="line">
            <a:avLst/>
          </a:prstGeom>
          <a:ln w="149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7" name="CaixaDeTexto 2"/>
          <p:cNvSpPr txBox="1">
            <a:spLocks noChangeArrowheads="1"/>
          </p:cNvSpPr>
          <p:nvPr/>
        </p:nvSpPr>
        <p:spPr bwMode="auto">
          <a:xfrm>
            <a:off x="13220758" y="29242142"/>
            <a:ext cx="42243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Agência Financiadora:</a:t>
            </a:r>
          </a:p>
        </p:txBody>
      </p:sp>
      <p:pic>
        <p:nvPicPr>
          <p:cNvPr id="2078" name="Imagem 3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0113" y="29275179"/>
            <a:ext cx="2496739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tângulo de cantos arredondados 31"/>
          <p:cNvSpPr/>
          <p:nvPr/>
        </p:nvSpPr>
        <p:spPr>
          <a:xfrm>
            <a:off x="12301549" y="29060866"/>
            <a:ext cx="8001056" cy="2272748"/>
          </a:xfrm>
          <a:prstGeom prst="roundRect">
            <a:avLst/>
          </a:prstGeom>
          <a:noFill/>
          <a:ln w="63500">
            <a:solidFill>
              <a:schemeClr val="tx2">
                <a:lumMod val="60000"/>
                <a:lumOff val="4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082" name="CaixaDeTexto 8"/>
          <p:cNvSpPr txBox="1">
            <a:spLocks noChangeArrowheads="1"/>
          </p:cNvSpPr>
          <p:nvPr/>
        </p:nvSpPr>
        <p:spPr bwMode="auto">
          <a:xfrm>
            <a:off x="16802100" y="3357563"/>
            <a:ext cx="38719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i="1">
                <a:latin typeface="Times New Roman" pitchFamily="18" charset="0"/>
                <a:cs typeface="Times New Roman" pitchFamily="18" charset="0"/>
              </a:rPr>
              <a:t>Campus São Gabriel</a:t>
            </a:r>
          </a:p>
        </p:txBody>
      </p:sp>
      <p:pic>
        <p:nvPicPr>
          <p:cNvPr id="2083" name="Imagem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14454" y="817563"/>
            <a:ext cx="100584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Imagem 28" descr="IMG_20140514_144924066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158672" y="13058753"/>
            <a:ext cx="7572428" cy="44291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1" name="Imagem 30" descr="IMG_20140521_153644005.jpg"/>
          <p:cNvPicPr/>
          <p:nvPr/>
        </p:nvPicPr>
        <p:blipFill>
          <a:blip r:embed="rId6" cstate="print"/>
          <a:srcRect l="-1020" t="4839"/>
          <a:stretch>
            <a:fillRect/>
          </a:stretch>
        </p:blipFill>
        <p:spPr>
          <a:xfrm>
            <a:off x="12372986" y="18630917"/>
            <a:ext cx="7143800" cy="43577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086" name="CaixaDeTexto 28"/>
          <p:cNvSpPr txBox="1">
            <a:spLocks noChangeArrowheads="1"/>
          </p:cNvSpPr>
          <p:nvPr/>
        </p:nvSpPr>
        <p:spPr bwMode="auto">
          <a:xfrm>
            <a:off x="12587300" y="29828574"/>
            <a:ext cx="4786346" cy="1303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2183" tIns="36091" rIns="72183" bIns="36091">
            <a:spAutoFit/>
          </a:bodyPr>
          <a:lstStyle/>
          <a:p>
            <a:pPr algn="just"/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Este trabalho recebeu apoio material e financeiro da Coordenação de Aperfeiçoamento de Pessoal de Nível Superior – Capes – Brasil"</a:t>
            </a:r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Imagem 26" descr="IMG_20141023_10254297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515862" y="24203081"/>
            <a:ext cx="6929486" cy="40040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088" name="CaixaDeTexto 32"/>
          <p:cNvSpPr txBox="1">
            <a:spLocks noChangeArrowheads="1"/>
          </p:cNvSpPr>
          <p:nvPr/>
        </p:nvSpPr>
        <p:spPr bwMode="auto">
          <a:xfrm>
            <a:off x="12439719" y="28346486"/>
            <a:ext cx="76485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Figura 3- Roda de conversa com alunos do ensino médio.</a:t>
            </a:r>
          </a:p>
        </p:txBody>
      </p:sp>
      <p:sp>
        <p:nvSpPr>
          <p:cNvPr id="34" name="Retângulo de cantos arredondados 33"/>
          <p:cNvSpPr/>
          <p:nvPr/>
        </p:nvSpPr>
        <p:spPr>
          <a:xfrm>
            <a:off x="11355392" y="6415019"/>
            <a:ext cx="8888410" cy="6000792"/>
          </a:xfrm>
          <a:prstGeom prst="roundRect">
            <a:avLst/>
          </a:prstGeom>
          <a:noFill/>
          <a:ln w="63500">
            <a:solidFill>
              <a:schemeClr val="tx2">
                <a:lumMod val="60000"/>
                <a:lumOff val="4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5" name="Retângulo 34"/>
          <p:cNvSpPr/>
          <p:nvPr/>
        </p:nvSpPr>
        <p:spPr>
          <a:xfrm>
            <a:off x="1657287" y="14338705"/>
            <a:ext cx="8429683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Objetivo</a:t>
            </a:r>
            <a:endParaRPr lang="pt-BR" sz="4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363" algn="just"/>
            <a:r>
              <a:rPr lang="pt-BR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Promover </a:t>
            </a:r>
            <a:r>
              <a:rPr lang="pt-BR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 Educação Sexual, alertando para </a:t>
            </a:r>
            <a:r>
              <a:rPr lang="pt-BR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responsabilidade </a:t>
            </a:r>
            <a:r>
              <a:rPr lang="pt-BR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pt-BR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da </a:t>
            </a:r>
            <a:r>
              <a:rPr lang="pt-BR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prevenção de doenças sexualmente transmissíveis, como AIDS, bem como investigar como essas questões tem sido abordadas pela escola. </a:t>
            </a:r>
            <a:endParaRPr lang="pt-BR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514</Words>
  <Application>Microsoft Office PowerPoint</Application>
  <PresentationFormat>Personalizar</PresentationFormat>
  <Paragraphs>26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SEXUALIDADE EM QUESTÃO: FALANDO SOBRE SEXUALIDADE NA ESCOLA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Suelen Mattoso</dc:creator>
  <cp:lastModifiedBy>Autor</cp:lastModifiedBy>
  <cp:revision>39</cp:revision>
  <dcterms:created xsi:type="dcterms:W3CDTF">2013-10-25T23:03:36Z</dcterms:created>
  <dcterms:modified xsi:type="dcterms:W3CDTF">2014-11-20T03:50:26Z</dcterms:modified>
</cp:coreProperties>
</file>