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EDA7-8752-4D48-955B-E85748AD1385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3CDF-3969-4427-9494-B96ABD2BB0B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pt-BR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Bolivia</a:t>
            </a:r>
            <a:endParaRPr lang="pt-B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agem 3" descr="boliv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06186"/>
            <a:ext cx="3888432" cy="466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Colombia</a:t>
            </a:r>
            <a:endParaRPr lang="pt-BR" sz="7200" dirty="0"/>
          </a:p>
        </p:txBody>
      </p:sp>
      <p:pic>
        <p:nvPicPr>
          <p:cNvPr id="4" name="Imagem 3" descr="cartagenadasindi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672408" cy="523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pt-BR" dirty="0" err="1" smtClean="0"/>
              <a:t>Tiene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segunda </a:t>
            </a:r>
            <a:r>
              <a:rPr lang="pt-BR" dirty="0" err="1" smtClean="0"/>
              <a:t>mayor</a:t>
            </a:r>
            <a:r>
              <a:rPr lang="pt-BR" dirty="0" smtClean="0"/>
              <a:t> </a:t>
            </a:r>
            <a:r>
              <a:rPr lang="pt-BR" dirty="0" err="1" smtClean="0"/>
              <a:t>población</a:t>
            </a:r>
            <a:r>
              <a:rPr lang="pt-BR" dirty="0" smtClean="0"/>
              <a:t> de America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Sur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err="1" smtClean="0"/>
              <a:t>Su</a:t>
            </a:r>
            <a:r>
              <a:rPr lang="pt-BR" dirty="0" smtClean="0"/>
              <a:t> capital </a:t>
            </a:r>
            <a:r>
              <a:rPr lang="pt-BR" dirty="0" err="1" smtClean="0"/>
              <a:t>es</a:t>
            </a:r>
            <a:r>
              <a:rPr lang="pt-BR" dirty="0" smtClean="0"/>
              <a:t> Bogotá;</a:t>
            </a:r>
          </a:p>
          <a:p>
            <a:endParaRPr lang="pt-BR" dirty="0" smtClean="0"/>
          </a:p>
          <a:p>
            <a:r>
              <a:rPr lang="pt-BR" dirty="0" smtClean="0"/>
              <a:t>Uno de </a:t>
            </a:r>
            <a:r>
              <a:rPr lang="pt-BR" dirty="0" err="1" smtClean="0"/>
              <a:t>los</a:t>
            </a:r>
            <a:r>
              <a:rPr lang="pt-BR" dirty="0" smtClean="0"/>
              <a:t> países más visitados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Sudoamerica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Bogotá</a:t>
            </a:r>
            <a:endParaRPr lang="pt-BR" dirty="0"/>
          </a:p>
        </p:txBody>
      </p:sp>
      <p:pic>
        <p:nvPicPr>
          <p:cNvPr id="4" name="Imagem 3" descr="bogot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76234" cy="420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Villa de </a:t>
            </a:r>
            <a:r>
              <a:rPr lang="pt-BR" dirty="0" err="1" smtClean="0"/>
              <a:t>Leyva</a:t>
            </a:r>
            <a:endParaRPr lang="pt-BR" dirty="0"/>
          </a:p>
        </p:txBody>
      </p:sp>
      <p:pic>
        <p:nvPicPr>
          <p:cNvPr id="4" name="Imagem 3" descr="blog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594484" cy="371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Cartagena</a:t>
            </a:r>
            <a:endParaRPr lang="pt-BR" dirty="0"/>
          </a:p>
        </p:txBody>
      </p:sp>
      <p:pic>
        <p:nvPicPr>
          <p:cNvPr id="4" name="Imagem 3" descr="view-on-old-town-f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132218" cy="2736304"/>
          </a:xfrm>
          <a:prstGeom prst="rect">
            <a:avLst/>
          </a:prstGeom>
        </p:spPr>
      </p:pic>
      <p:pic>
        <p:nvPicPr>
          <p:cNvPr id="5" name="Imagem 4" descr="Cartagena-Photo-Shoo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8376" y="4077072"/>
            <a:ext cx="3912096" cy="2618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dirty="0" err="1" smtClean="0"/>
              <a:t>playas</a:t>
            </a:r>
            <a:r>
              <a:rPr lang="pt-BR" dirty="0" smtClean="0"/>
              <a:t> Colombianas</a:t>
            </a:r>
            <a:endParaRPr lang="pt-BR" dirty="0"/>
          </a:p>
        </p:txBody>
      </p:sp>
      <p:pic>
        <p:nvPicPr>
          <p:cNvPr id="4" name="Imagem 3" descr="portadacolomb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9"/>
            <a:ext cx="4265636" cy="2520280"/>
          </a:xfrm>
          <a:prstGeom prst="rect">
            <a:avLst/>
          </a:prstGeom>
        </p:spPr>
      </p:pic>
      <p:pic>
        <p:nvPicPr>
          <p:cNvPr id="5" name="Imagem 4" descr="shutterstock_16401515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1679" y="1340768"/>
            <a:ext cx="3790801" cy="2520280"/>
          </a:xfrm>
          <a:prstGeom prst="rect">
            <a:avLst/>
          </a:prstGeom>
        </p:spPr>
      </p:pic>
      <p:pic>
        <p:nvPicPr>
          <p:cNvPr id="6" name="Imagem 5" descr="la-bandera-colombiana-en-las-playas-de-san-lui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005064"/>
            <a:ext cx="460851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repa-hog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2482136" cy="1656184"/>
          </a:xfrm>
          <a:prstGeom prst="rect">
            <a:avLst/>
          </a:prstGeom>
        </p:spPr>
      </p:pic>
      <p:pic>
        <p:nvPicPr>
          <p:cNvPr id="5" name="Imagem 4" descr="cafe-colom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2906266" cy="1939181"/>
          </a:xfrm>
          <a:prstGeom prst="rect">
            <a:avLst/>
          </a:prstGeom>
        </p:spPr>
      </p:pic>
      <p:pic>
        <p:nvPicPr>
          <p:cNvPr id="6" name="Imagem 5" descr="tam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3048000" cy="23241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31640" y="22768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Arepa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Tamale</a:t>
            </a:r>
            <a:endParaRPr lang="pt-BR" dirty="0"/>
          </a:p>
        </p:txBody>
      </p:sp>
      <p:pic>
        <p:nvPicPr>
          <p:cNvPr id="9" name="Imagem 8" descr="lecho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212976"/>
            <a:ext cx="3048000" cy="2286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580112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Lechona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muestra</a:t>
            </a:r>
            <a:r>
              <a:rPr lang="pt-BR" dirty="0" smtClean="0"/>
              <a:t> 6 curiosidades sobre </a:t>
            </a:r>
            <a:r>
              <a:rPr lang="pt-BR" dirty="0" err="1" smtClean="0"/>
              <a:t>Colombia</a:t>
            </a:r>
            <a:r>
              <a:rPr lang="pt-BR" dirty="0" smtClean="0"/>
              <a:t>. ¿</a:t>
            </a:r>
            <a:r>
              <a:rPr lang="pt-BR" dirty="0" err="1" smtClean="0"/>
              <a:t>Cuales</a:t>
            </a:r>
            <a:r>
              <a:rPr lang="pt-BR" dirty="0" smtClean="0"/>
              <a:t>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pt-BR" dirty="0" err="1" smtClean="0"/>
              <a:t>ellas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curiosidade te </a:t>
            </a:r>
            <a:r>
              <a:rPr lang="pt-BR" dirty="0" err="1" smtClean="0"/>
              <a:t>gusta</a:t>
            </a:r>
            <a:r>
              <a:rPr lang="pt-BR" dirty="0" smtClean="0"/>
              <a:t> más?</a:t>
            </a:r>
          </a:p>
          <a:p>
            <a:endParaRPr lang="pt-BR" dirty="0" smtClean="0"/>
          </a:p>
          <a:p>
            <a:r>
              <a:rPr lang="pt-BR" dirty="0" smtClean="0"/>
              <a:t>¿</a:t>
            </a:r>
            <a:r>
              <a:rPr lang="pt-BR" dirty="0" err="1" smtClean="0"/>
              <a:t>Cual</a:t>
            </a:r>
            <a:r>
              <a:rPr lang="pt-BR" dirty="0" smtClean="0"/>
              <a:t> de </a:t>
            </a:r>
            <a:r>
              <a:rPr lang="pt-BR" dirty="0" err="1" smtClean="0"/>
              <a:t>los</a:t>
            </a:r>
            <a:r>
              <a:rPr lang="pt-BR" dirty="0" smtClean="0"/>
              <a:t> lugares </a:t>
            </a:r>
            <a:r>
              <a:rPr lang="pt-BR" dirty="0" err="1" smtClean="0"/>
              <a:t>presentados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te </a:t>
            </a:r>
            <a:r>
              <a:rPr lang="pt-BR" dirty="0" err="1" smtClean="0"/>
              <a:t>gustaria</a:t>
            </a:r>
            <a:r>
              <a:rPr lang="pt-BR" dirty="0" smtClean="0"/>
              <a:t> más de </a:t>
            </a:r>
            <a:r>
              <a:rPr lang="pt-BR" dirty="0" err="1" smtClean="0"/>
              <a:t>conocer</a:t>
            </a:r>
            <a:r>
              <a:rPr lang="pt-BR" dirty="0" smtClean="0"/>
              <a:t>?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4330824" cy="4281339"/>
          </a:xfrm>
        </p:spPr>
        <p:txBody>
          <a:bodyPr>
            <a:noAutofit/>
          </a:bodyPr>
          <a:lstStyle/>
          <a:p>
            <a:r>
              <a:rPr lang="es-ES" sz="1600" dirty="0"/>
              <a:t>Para tu amor lo tengo todo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Desde mi sangre hasta la esencia de mi ser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para tu amor que es mi tesoro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Tengo mi vida toda entera a tus pies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tengo también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Un corazón que se muere por dar amor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que no conoce el fin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Un corazón que late por vos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Para tu amor no hay despedidas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Para tu amor yo solo tengo eternidad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para tu amor que me ilumina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Tengo una luna, un arco iris y un clavel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tengo también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Un corazón que se muere por dar amor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que no conoce el fin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Un corazón que late por vos</a:t>
            </a:r>
            <a:endParaRPr lang="pt-BR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Musica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6016" y="1484784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Por eso yo te quiero tanto que no sé como explicar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Lo que siento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Yo te quiero porque tu dolor es mi dolor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 no hay dudas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Yo te quiero con el alma y con el corazón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Te venero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Hoy y siempre gracias yo te doy a ti mi amor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Por existir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Para tu amor lo tengo todo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Lo tengo todo y lo que no tengo también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Lo conseguiré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Para tu amor que es mi tesoro 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/>
              <a:t>Tengo mi vida toda entera a tus pies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URISMO-LA-PAZ-BOLI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817320" cy="43982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7647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La Paz </a:t>
            </a:r>
            <a:r>
              <a:rPr lang="pt-BR" sz="2400" dirty="0" err="1" smtClean="0"/>
              <a:t>es</a:t>
            </a:r>
            <a:r>
              <a:rPr lang="pt-BR" sz="2400" dirty="0" smtClean="0"/>
              <a:t>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mayor</a:t>
            </a:r>
            <a:r>
              <a:rPr lang="pt-BR" sz="2400" dirty="0" smtClean="0"/>
              <a:t> </a:t>
            </a:r>
            <a:r>
              <a:rPr lang="pt-BR" sz="2400" dirty="0" err="1" smtClean="0"/>
              <a:t>ciudad</a:t>
            </a:r>
            <a:r>
              <a:rPr lang="pt-BR" sz="2400" dirty="0" smtClean="0"/>
              <a:t> de </a:t>
            </a:r>
            <a:r>
              <a:rPr lang="pt-BR" sz="2400" dirty="0" err="1" smtClean="0"/>
              <a:t>Bolivia</a:t>
            </a:r>
            <a:r>
              <a:rPr lang="pt-BR" sz="2400" dirty="0" smtClean="0"/>
              <a:t> y sede de </a:t>
            </a:r>
            <a:r>
              <a:rPr lang="pt-BR" sz="2400" dirty="0" err="1" smtClean="0"/>
              <a:t>su</a:t>
            </a:r>
            <a:r>
              <a:rPr lang="pt-BR" sz="2400" dirty="0" smtClean="0"/>
              <a:t> </a:t>
            </a:r>
            <a:r>
              <a:rPr lang="pt-BR" sz="2400" dirty="0" err="1" smtClean="0"/>
              <a:t>gobierno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SLA-DEL-SOL-BOLIVIA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4129659" cy="2664296"/>
          </a:xfrm>
          <a:prstGeom prst="rect">
            <a:avLst/>
          </a:prstGeom>
        </p:spPr>
      </p:pic>
      <p:pic>
        <p:nvPicPr>
          <p:cNvPr id="5" name="Imagem 4" descr="DSC_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44485"/>
            <a:ext cx="4248472" cy="28212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16288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Isla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Sol: parte </a:t>
            </a:r>
            <a:r>
              <a:rPr lang="pt-BR" sz="2400" dirty="0" err="1" smtClean="0"/>
              <a:t>del</a:t>
            </a:r>
            <a:r>
              <a:rPr lang="pt-BR" sz="2400" dirty="0" smtClean="0"/>
              <a:t> lago Titicaca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alar-de-uyuni-boli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36" y="1700808"/>
            <a:ext cx="8644452" cy="48625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Salar</a:t>
            </a:r>
            <a:r>
              <a:rPr lang="pt-BR" sz="2400" dirty="0" smtClean="0"/>
              <a:t> de </a:t>
            </a:r>
            <a:r>
              <a:rPr lang="pt-BR" sz="2400" dirty="0" err="1" smtClean="0"/>
              <a:t>Uyuni</a:t>
            </a:r>
            <a:r>
              <a:rPr lang="pt-BR" sz="2400" dirty="0" smtClean="0"/>
              <a:t>: </a:t>
            </a:r>
            <a:r>
              <a:rPr lang="pt-BR" sz="2400" dirty="0" err="1" smtClean="0"/>
              <a:t>mayor</a:t>
            </a:r>
            <a:r>
              <a:rPr lang="pt-BR" sz="2400" dirty="0" smtClean="0"/>
              <a:t> </a:t>
            </a:r>
            <a:r>
              <a:rPr lang="pt-BR" sz="2400" dirty="0" err="1" smtClean="0"/>
              <a:t>desierto</a:t>
            </a:r>
            <a:r>
              <a:rPr lang="pt-BR" sz="2400" dirty="0" smtClean="0"/>
              <a:t> de sal </a:t>
            </a:r>
            <a:r>
              <a:rPr lang="pt-BR" sz="2400" dirty="0" err="1" smtClean="0"/>
              <a:t>del</a:t>
            </a:r>
            <a:r>
              <a:rPr lang="pt-BR" sz="2400" dirty="0" smtClean="0"/>
              <a:t> mundo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lama_en_la_laguna_Colorada_Potosí_Boli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99926" cy="2924944"/>
          </a:xfrm>
          <a:prstGeom prst="rect">
            <a:avLst/>
          </a:prstGeom>
        </p:spPr>
      </p:pic>
      <p:pic>
        <p:nvPicPr>
          <p:cNvPr id="5" name="Imagem 4" descr="Laguna_Verde_from_Licancab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5578046" cy="31437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8802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Reserva Eduardo </a:t>
            </a:r>
            <a:r>
              <a:rPr lang="pt-BR" sz="2400" dirty="0" err="1" smtClean="0"/>
              <a:t>Abaroa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hutterstock_8421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104018" cy="3936281"/>
          </a:xfrm>
          <a:prstGeom prst="rect">
            <a:avLst/>
          </a:prstGeom>
        </p:spPr>
      </p:pic>
      <p:pic>
        <p:nvPicPr>
          <p:cNvPr id="5" name="Imagem 4" descr="Zonnepoort_tiwana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3564396" cy="23762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80112" y="1124744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Tiwanaku</a:t>
            </a:r>
            <a:r>
              <a:rPr lang="pt-BR" sz="2400" dirty="0" smtClean="0"/>
              <a:t>: </a:t>
            </a:r>
            <a:r>
              <a:rPr lang="pt-BR" sz="2400" dirty="0" err="1" smtClean="0"/>
              <a:t>las</a:t>
            </a:r>
            <a:r>
              <a:rPr lang="pt-BR" sz="2400" dirty="0" smtClean="0"/>
              <a:t> </a:t>
            </a:r>
            <a:r>
              <a:rPr lang="pt-BR" sz="2400" dirty="0" err="1" smtClean="0"/>
              <a:t>ruinas</a:t>
            </a:r>
            <a:r>
              <a:rPr lang="pt-BR" sz="2400" dirty="0" smtClean="0"/>
              <a:t> anteriores a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civilizacion</a:t>
            </a:r>
            <a:r>
              <a:rPr lang="pt-BR" sz="2400" dirty="0" smtClean="0"/>
              <a:t> Inca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AMBREADO DE CONE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2466975" cy="1847850"/>
          </a:xfrm>
          <a:prstGeom prst="rect">
            <a:avLst/>
          </a:prstGeom>
        </p:spPr>
      </p:pic>
      <p:pic>
        <p:nvPicPr>
          <p:cNvPr id="5" name="Imagem 4" descr="CUÑ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8680"/>
            <a:ext cx="2799563" cy="18722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Lambreado</a:t>
            </a:r>
            <a:r>
              <a:rPr lang="pt-BR" dirty="0" smtClean="0"/>
              <a:t> de </a:t>
            </a:r>
            <a:r>
              <a:rPr lang="pt-BR" dirty="0" err="1" smtClean="0"/>
              <a:t>conejo</a:t>
            </a:r>
            <a:endParaRPr lang="pt-BR" dirty="0"/>
          </a:p>
        </p:txBody>
      </p:sp>
      <p:pic>
        <p:nvPicPr>
          <p:cNvPr id="7" name="Imagem 6" descr="PAN DE ARR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2880320" cy="21602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1600" y="51571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Pan de arroz</a:t>
            </a:r>
            <a:endParaRPr lang="pt-BR" dirty="0"/>
          </a:p>
        </p:txBody>
      </p:sp>
      <p:pic>
        <p:nvPicPr>
          <p:cNvPr id="9" name="Imagem 8" descr="MAJA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068960"/>
            <a:ext cx="2705402" cy="208823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067944" y="24928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Cuñape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67944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Majao</a:t>
            </a:r>
            <a:endParaRPr lang="pt-BR" dirty="0"/>
          </a:p>
        </p:txBody>
      </p:sp>
      <p:pic>
        <p:nvPicPr>
          <p:cNvPr id="12" name="Imagem 11" descr="FAROFA DE HARINA DE YU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132856"/>
            <a:ext cx="2688299" cy="20162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444208" y="42210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Farofa de </a:t>
            </a:r>
            <a:r>
              <a:rPr lang="pt-BR" dirty="0" err="1" smtClean="0"/>
              <a:t>harina</a:t>
            </a:r>
            <a:r>
              <a:rPr lang="pt-BR" dirty="0" smtClean="0"/>
              <a:t> de </a:t>
            </a:r>
            <a:r>
              <a:rPr lang="pt-BR" dirty="0" err="1" smtClean="0"/>
              <a:t>yuca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505075" cy="3810000"/>
          </a:xfrm>
          <a:prstGeom prst="rect">
            <a:avLst/>
          </a:prstGeom>
        </p:spPr>
      </p:pic>
      <p:pic>
        <p:nvPicPr>
          <p:cNvPr id="5" name="Imagem 4" descr="3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92896"/>
            <a:ext cx="2552700" cy="3810000"/>
          </a:xfrm>
          <a:prstGeom prst="rect">
            <a:avLst/>
          </a:prstGeom>
        </p:spPr>
      </p:pic>
      <p:pic>
        <p:nvPicPr>
          <p:cNvPr id="6" name="Imagem 5" descr="kermesse2_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0648"/>
            <a:ext cx="3810000" cy="2895600"/>
          </a:xfrm>
          <a:prstGeom prst="rect">
            <a:avLst/>
          </a:prstGeom>
        </p:spPr>
      </p:pic>
      <p:pic>
        <p:nvPicPr>
          <p:cNvPr id="7" name="Imagem 6" descr="bandeira-da-boliv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89040"/>
            <a:ext cx="2988246" cy="203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muestra</a:t>
            </a:r>
            <a:r>
              <a:rPr lang="pt-BR" dirty="0" smtClean="0"/>
              <a:t> 6 curiosidades sobre </a:t>
            </a:r>
            <a:r>
              <a:rPr lang="pt-BR" dirty="0" err="1" smtClean="0"/>
              <a:t>Bolivia</a:t>
            </a:r>
            <a:r>
              <a:rPr lang="pt-BR" dirty="0" smtClean="0"/>
              <a:t>. ¿</a:t>
            </a:r>
            <a:r>
              <a:rPr lang="pt-BR" dirty="0" err="1" smtClean="0"/>
              <a:t>Cuales</a:t>
            </a:r>
            <a:r>
              <a:rPr lang="pt-BR" dirty="0" smtClean="0"/>
              <a:t>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pt-BR" dirty="0" err="1" smtClean="0"/>
              <a:t>ellas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¿</a:t>
            </a:r>
            <a:r>
              <a:rPr lang="pt-BR" dirty="0" err="1" smtClean="0"/>
              <a:t>Qué</a:t>
            </a:r>
            <a:r>
              <a:rPr lang="pt-BR" dirty="0" smtClean="0"/>
              <a:t> curiosidade te </a:t>
            </a:r>
            <a:r>
              <a:rPr lang="pt-BR" dirty="0" err="1" smtClean="0"/>
              <a:t>gusta</a:t>
            </a:r>
            <a:r>
              <a:rPr lang="pt-BR" dirty="0" smtClean="0"/>
              <a:t> más?</a:t>
            </a:r>
          </a:p>
          <a:p>
            <a:endParaRPr lang="pt-BR" dirty="0" smtClean="0"/>
          </a:p>
          <a:p>
            <a:r>
              <a:rPr lang="pt-BR" dirty="0" smtClean="0"/>
              <a:t>¿</a:t>
            </a:r>
            <a:r>
              <a:rPr lang="pt-BR" dirty="0" err="1" smtClean="0"/>
              <a:t>Cuál</a:t>
            </a:r>
            <a:r>
              <a:rPr lang="pt-BR" dirty="0" smtClean="0"/>
              <a:t> </a:t>
            </a:r>
            <a:r>
              <a:rPr lang="pt-BR" dirty="0" smtClean="0"/>
              <a:t>de </a:t>
            </a:r>
            <a:r>
              <a:rPr lang="pt-BR" dirty="0" err="1" smtClean="0"/>
              <a:t>los</a:t>
            </a:r>
            <a:r>
              <a:rPr lang="pt-BR" dirty="0" smtClean="0"/>
              <a:t> lugares presentados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te </a:t>
            </a:r>
            <a:r>
              <a:rPr lang="pt-BR" dirty="0" err="1" smtClean="0"/>
              <a:t>gustaria</a:t>
            </a:r>
            <a:r>
              <a:rPr lang="pt-BR" dirty="0" smtClean="0"/>
              <a:t> más de </a:t>
            </a:r>
            <a:r>
              <a:rPr lang="pt-BR" dirty="0" err="1" smtClean="0"/>
              <a:t>conocer</a:t>
            </a:r>
            <a:r>
              <a:rPr lang="pt-BR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191</Words>
  <Application>Microsoft Office PowerPoint</Application>
  <PresentationFormat>Apresentação na tela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Bolivia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Sobre el video...</vt:lpstr>
      <vt:lpstr>Colombia</vt:lpstr>
      <vt:lpstr>Apresentação do PowerPoint</vt:lpstr>
      <vt:lpstr>Bogotá</vt:lpstr>
      <vt:lpstr>Villa de Leyva</vt:lpstr>
      <vt:lpstr>Cartagena</vt:lpstr>
      <vt:lpstr>Las playas Colombianas</vt:lpstr>
      <vt:lpstr>Apresentação do PowerPoint</vt:lpstr>
      <vt:lpstr>Sobre el video...</vt:lpstr>
      <vt:lpstr>Musica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Bolivia</dc:title>
  <dc:creator>CLIENTE</dc:creator>
  <cp:lastModifiedBy>Sonia</cp:lastModifiedBy>
  <cp:revision>18</cp:revision>
  <dcterms:created xsi:type="dcterms:W3CDTF">2016-10-21T15:16:49Z</dcterms:created>
  <dcterms:modified xsi:type="dcterms:W3CDTF">2016-10-21T19:40:19Z</dcterms:modified>
</cp:coreProperties>
</file>