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s-UY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2104-C9A7-488E-981B-D52873ADD47B}" type="datetimeFigureOut">
              <a:rPr lang="pt-BR" smtClean="0"/>
              <a:pPr/>
              <a:t>15/11/2016</a:t>
            </a:fld>
            <a:endParaRPr lang="es-UY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A9D6-BAC0-4C68-B1A1-E8ECD134536A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UY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2104-C9A7-488E-981B-D52873ADD47B}" type="datetimeFigureOut">
              <a:rPr lang="pt-BR" smtClean="0"/>
              <a:pPr/>
              <a:t>15/11/2016</a:t>
            </a:fld>
            <a:endParaRPr lang="es-UY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A9D6-BAC0-4C68-B1A1-E8ECD134536A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UY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2104-C9A7-488E-981B-D52873ADD47B}" type="datetimeFigureOut">
              <a:rPr lang="pt-BR" smtClean="0"/>
              <a:pPr/>
              <a:t>15/11/2016</a:t>
            </a:fld>
            <a:endParaRPr lang="es-UY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A9D6-BAC0-4C68-B1A1-E8ECD134536A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UY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2104-C9A7-488E-981B-D52873ADD47B}" type="datetimeFigureOut">
              <a:rPr lang="pt-BR" smtClean="0"/>
              <a:pPr/>
              <a:t>15/11/2016</a:t>
            </a:fld>
            <a:endParaRPr lang="es-UY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A9D6-BAC0-4C68-B1A1-E8ECD134536A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2104-C9A7-488E-981B-D52873ADD47B}" type="datetimeFigureOut">
              <a:rPr lang="pt-BR" smtClean="0"/>
              <a:pPr/>
              <a:t>15/11/2016</a:t>
            </a:fld>
            <a:endParaRPr lang="es-UY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A9D6-BAC0-4C68-B1A1-E8ECD134536A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UY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UY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2104-C9A7-488E-981B-D52873ADD47B}" type="datetimeFigureOut">
              <a:rPr lang="pt-BR" smtClean="0"/>
              <a:pPr/>
              <a:t>15/11/2016</a:t>
            </a:fld>
            <a:endParaRPr lang="es-UY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A9D6-BAC0-4C68-B1A1-E8ECD134536A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UY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UY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2104-C9A7-488E-981B-D52873ADD47B}" type="datetimeFigureOut">
              <a:rPr lang="pt-BR" smtClean="0"/>
              <a:pPr/>
              <a:t>15/11/2016</a:t>
            </a:fld>
            <a:endParaRPr lang="es-UY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A9D6-BAC0-4C68-B1A1-E8ECD134536A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2104-C9A7-488E-981B-D52873ADD47B}" type="datetimeFigureOut">
              <a:rPr lang="pt-BR" smtClean="0"/>
              <a:pPr/>
              <a:t>15/11/2016</a:t>
            </a:fld>
            <a:endParaRPr lang="es-UY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A9D6-BAC0-4C68-B1A1-E8ECD134536A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2104-C9A7-488E-981B-D52873ADD47B}" type="datetimeFigureOut">
              <a:rPr lang="pt-BR" smtClean="0"/>
              <a:pPr/>
              <a:t>15/11/2016</a:t>
            </a:fld>
            <a:endParaRPr lang="es-UY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A9D6-BAC0-4C68-B1A1-E8ECD134536A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UY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2104-C9A7-488E-981B-D52873ADD47B}" type="datetimeFigureOut">
              <a:rPr lang="pt-BR" smtClean="0"/>
              <a:pPr/>
              <a:t>15/11/2016</a:t>
            </a:fld>
            <a:endParaRPr lang="es-UY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A9D6-BAC0-4C68-B1A1-E8ECD134536A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2104-C9A7-488E-981B-D52873ADD47B}" type="datetimeFigureOut">
              <a:rPr lang="pt-BR" smtClean="0"/>
              <a:pPr/>
              <a:t>15/11/2016</a:t>
            </a:fld>
            <a:endParaRPr lang="es-UY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A9D6-BAC0-4C68-B1A1-E8ECD134536A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s-UY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UY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12104-C9A7-488E-981B-D52873ADD47B}" type="datetimeFigureOut">
              <a:rPr lang="pt-BR" smtClean="0"/>
              <a:pPr/>
              <a:t>15/11/2016</a:t>
            </a:fld>
            <a:endParaRPr lang="es-UY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CA9D6-BAC0-4C68-B1A1-E8ECD134536A}" type="slidenum">
              <a:rPr lang="es-UY" smtClean="0"/>
              <a:pPr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12479190_165030763872418_17287473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5572132" y="3357562"/>
            <a:ext cx="3357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lgerian" pitchFamily="82" charset="0"/>
              </a:rPr>
              <a:t>¿ </a:t>
            </a:r>
            <a:r>
              <a:rPr lang="es-UY" sz="2800" dirty="0" smtClean="0">
                <a:latin typeface="Algerian" pitchFamily="82" charset="0"/>
              </a:rPr>
              <a:t>Cómo </a:t>
            </a:r>
            <a:r>
              <a:rPr lang="es-UY" sz="2800" dirty="0" smtClean="0">
                <a:latin typeface="Algerian" pitchFamily="82" charset="0"/>
              </a:rPr>
              <a:t>estás en este lugar o situación?</a:t>
            </a:r>
            <a:endParaRPr lang="es-UY" sz="28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image_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285720" y="535782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 smtClean="0">
                <a:latin typeface="Algerian" pitchFamily="82" charset="0"/>
              </a:rPr>
              <a:t>Cine</a:t>
            </a:r>
            <a:endParaRPr lang="es-UY" sz="24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slider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3643306" y="571501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 smtClean="0">
                <a:solidFill>
                  <a:schemeClr val="bg1"/>
                </a:solidFill>
                <a:latin typeface="Algerian" pitchFamily="82" charset="0"/>
              </a:rPr>
              <a:t>Gimnasia  </a:t>
            </a:r>
            <a:endParaRPr lang="es-UY" sz="2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Tienda-de-rop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05464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1071538" y="600076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Algerian" pitchFamily="82" charset="0"/>
              </a:rPr>
              <a:t>Tienda de ropa</a:t>
            </a:r>
            <a:endParaRPr lang="es-UY" sz="2400" b="1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fi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21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5000596" y="6211669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 smtClean="0">
                <a:latin typeface="Algerian" pitchFamily="82" charset="0"/>
              </a:rPr>
              <a:t>Fila</a:t>
            </a:r>
            <a:endParaRPr lang="es-UY" sz="36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VIR_13520_1474_cuanto_tiempo_sobrevivirias_en_un_apocalipsis_zomb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4000464" y="0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dirty="0" smtClean="0">
                <a:solidFill>
                  <a:schemeClr val="bg1"/>
                </a:solidFill>
                <a:latin typeface="Algerian" pitchFamily="82" charset="0"/>
              </a:rPr>
              <a:t>Apocalipsis Zombi</a:t>
            </a:r>
            <a:endParaRPr lang="es-UY" sz="32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6a010536f15d2f970b0120a65250a3970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357430"/>
            <a:ext cx="5341725" cy="2971805"/>
          </a:xfrm>
        </p:spPr>
      </p:pic>
      <p:sp>
        <p:nvSpPr>
          <p:cNvPr id="5" name="CaixaDeTexto 4"/>
          <p:cNvSpPr txBox="1"/>
          <p:nvPr/>
        </p:nvSpPr>
        <p:spPr>
          <a:xfrm>
            <a:off x="2714612" y="0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dirty="0" smtClean="0">
                <a:latin typeface="Algerian" pitchFamily="82" charset="0"/>
              </a:rPr>
              <a:t>Ves a tu </a:t>
            </a:r>
            <a:r>
              <a:rPr lang="es-UY" sz="3200" dirty="0" err="1" smtClean="0">
                <a:latin typeface="Algerian" pitchFamily="82" charset="0"/>
              </a:rPr>
              <a:t>crush</a:t>
            </a:r>
            <a:endParaRPr lang="es-UY" sz="32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9685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dirty="0" smtClean="0">
                <a:solidFill>
                  <a:schemeClr val="bg1"/>
                </a:solidFill>
                <a:latin typeface="Algerian" pitchFamily="82" charset="0"/>
              </a:rPr>
              <a:t>Te Ignoran en el </a:t>
            </a:r>
            <a:r>
              <a:rPr lang="es-UY" sz="3200" dirty="0" err="1" smtClean="0">
                <a:solidFill>
                  <a:schemeClr val="bg1"/>
                </a:solidFill>
                <a:latin typeface="Algerian" pitchFamily="82" charset="0"/>
              </a:rPr>
              <a:t>whatsapp</a:t>
            </a:r>
            <a:endParaRPr lang="es-UY" sz="32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feijao_sorve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 smtClean="0">
                <a:solidFill>
                  <a:schemeClr val="bg1"/>
                </a:solidFill>
                <a:latin typeface="Algerian" pitchFamily="82" charset="0"/>
              </a:rPr>
              <a:t>No es helado , es poroto </a:t>
            </a:r>
            <a:endParaRPr lang="es-UY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>
                <a:latin typeface="Algerian" pitchFamily="82" charset="0"/>
              </a:rPr>
              <a:t>No sabes la contraseña del </a:t>
            </a:r>
            <a:r>
              <a:rPr lang="es-UY" dirty="0" err="1" smtClean="0">
                <a:latin typeface="Algerian" pitchFamily="82" charset="0"/>
              </a:rPr>
              <a:t>Wi</a:t>
            </a:r>
            <a:r>
              <a:rPr lang="es-UY" dirty="0" smtClean="0">
                <a:latin typeface="Algerian" pitchFamily="82" charset="0"/>
              </a:rPr>
              <a:t>-fi</a:t>
            </a:r>
            <a:endParaRPr lang="es-UY" dirty="0">
              <a:latin typeface="Algerian" pitchFamily="82" charset="0"/>
            </a:endParaRPr>
          </a:p>
        </p:txBody>
      </p:sp>
      <p:pic>
        <p:nvPicPr>
          <p:cNvPr id="4" name="Espaço Reservado para Conteúdo 3" descr="no-wif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>
                <a:latin typeface="Algerian" pitchFamily="82" charset="0"/>
              </a:rPr>
              <a:t>Tus vecinos escuchan </a:t>
            </a:r>
            <a:r>
              <a:rPr lang="es-UY" dirty="0" err="1" smtClean="0">
                <a:latin typeface="Algerian" pitchFamily="82" charset="0"/>
              </a:rPr>
              <a:t>Maiara</a:t>
            </a:r>
            <a:r>
              <a:rPr lang="es-UY" dirty="0" smtClean="0">
                <a:latin typeface="Algerian" pitchFamily="82" charset="0"/>
              </a:rPr>
              <a:t> y </a:t>
            </a:r>
            <a:r>
              <a:rPr lang="es-UY" dirty="0" err="1" smtClean="0">
                <a:latin typeface="Algerian" pitchFamily="82" charset="0"/>
              </a:rPr>
              <a:t>Maraisa</a:t>
            </a:r>
            <a:r>
              <a:rPr lang="es-UY" dirty="0" smtClean="0">
                <a:latin typeface="Algerian" pitchFamily="82" charset="0"/>
              </a:rPr>
              <a:t> súper alto</a:t>
            </a:r>
            <a:endParaRPr lang="es-UY" dirty="0">
              <a:latin typeface="Algerian" pitchFamily="82" charset="0"/>
            </a:endParaRPr>
          </a:p>
        </p:txBody>
      </p:sp>
      <p:pic>
        <p:nvPicPr>
          <p:cNvPr id="4" name="Espaço Reservado para Conteúdo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500174"/>
            <a:ext cx="9144000" cy="535782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Imagem 3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8596" y="6088559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400" b="1" dirty="0" smtClean="0">
                <a:solidFill>
                  <a:schemeClr val="bg1"/>
                </a:solidFill>
              </a:rPr>
              <a:t>Plaza</a:t>
            </a:r>
            <a:endParaRPr lang="es-UY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>
                <a:latin typeface="Algerian" pitchFamily="82" charset="0"/>
              </a:rPr>
              <a:t>Pileta</a:t>
            </a:r>
            <a:endParaRPr lang="es-UY" dirty="0">
              <a:latin typeface="Algerian" pitchFamily="82" charset="0"/>
            </a:endParaRPr>
          </a:p>
        </p:txBody>
      </p:sp>
      <p:pic>
        <p:nvPicPr>
          <p:cNvPr id="4" name="Espaço Reservado para Conteúdo 3" descr="como-pintar-una-pileta1-1024x5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27744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>
                <a:latin typeface="Algerian" pitchFamily="82" charset="0"/>
              </a:rPr>
              <a:t>En una rampa de skate</a:t>
            </a:r>
            <a:endParaRPr lang="es-UY" dirty="0">
              <a:latin typeface="Algerian" pitchFamily="82" charset="0"/>
            </a:endParaRPr>
          </a:p>
        </p:txBody>
      </p:sp>
      <p:pic>
        <p:nvPicPr>
          <p:cNvPr id="4" name="Espaço Reservado para Conteúdo 3" descr="“watermelon-bowl”-–-mar-del-plata-argent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3"/>
            <a:ext cx="9144000" cy="537185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>
                <a:latin typeface="Algerian" pitchFamily="82" charset="0"/>
              </a:rPr>
              <a:t>Cita Romántica</a:t>
            </a:r>
            <a:endParaRPr lang="es-UY" dirty="0">
              <a:latin typeface="Algerian" pitchFamily="82" charset="0"/>
            </a:endParaRPr>
          </a:p>
        </p:txBody>
      </p:sp>
      <p:pic>
        <p:nvPicPr>
          <p:cNvPr id="4" name="Espaço Reservado para Conteúdo 3" descr="cena-romant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500174"/>
            <a:ext cx="9163881" cy="535782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>
                <a:latin typeface="Algerian" pitchFamily="82" charset="0"/>
              </a:rPr>
              <a:t>Playa</a:t>
            </a:r>
            <a:endParaRPr lang="es-UY" dirty="0">
              <a:latin typeface="Algerian" pitchFamily="82" charset="0"/>
            </a:endParaRPr>
          </a:p>
        </p:txBody>
      </p:sp>
      <p:pic>
        <p:nvPicPr>
          <p:cNvPr id="4" name="Espaço Reservado para Conteúdo 3" descr="pla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714488"/>
            <a:ext cx="9144001" cy="514351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>
                <a:latin typeface="Algerian" pitchFamily="82" charset="0"/>
              </a:rPr>
              <a:t>Boda</a:t>
            </a:r>
            <a:endParaRPr lang="es-UY" dirty="0">
              <a:latin typeface="Algerian" pitchFamily="82" charset="0"/>
            </a:endParaRPr>
          </a:p>
        </p:txBody>
      </p:sp>
      <p:pic>
        <p:nvPicPr>
          <p:cNvPr id="4" name="Espaço Reservado para Conteúdo 3" descr="detalles-de-boda-origina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3"/>
            <a:ext cx="9144000" cy="542926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>
                <a:latin typeface="Algerian" pitchFamily="82" charset="0"/>
              </a:rPr>
              <a:t>Dormido</a:t>
            </a:r>
            <a:r>
              <a:rPr lang="es-UY" dirty="0" smtClean="0"/>
              <a:t> </a:t>
            </a:r>
            <a:endParaRPr lang="es-UY" dirty="0"/>
          </a:p>
        </p:txBody>
      </p:sp>
      <p:pic>
        <p:nvPicPr>
          <p:cNvPr id="4" name="Espaço Reservado para Conteúdo 3" descr="1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5925"/>
            <a:ext cx="9144000" cy="505779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88468-sonar-cementer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6143644"/>
            <a:ext cx="4214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000" b="1" dirty="0" smtClean="0">
                <a:solidFill>
                  <a:schemeClr val="bg1"/>
                </a:solidFill>
              </a:rPr>
              <a:t>Cementerio </a:t>
            </a:r>
            <a:endParaRPr lang="es-UY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453190_tolpa_lyudi_koncert_ruki_vverx_1680x1050_www.GdeFon.ru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58327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6140255"/>
            <a:ext cx="442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b="1" dirty="0" smtClean="0">
                <a:solidFill>
                  <a:schemeClr val="bg1"/>
                </a:solidFill>
              </a:rPr>
              <a:t>Concierto</a:t>
            </a:r>
            <a:endParaRPr lang="es-UY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a8551a2479e6363dd8442006a21098e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5594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214282" y="521495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b="1" dirty="0" smtClean="0">
                <a:latin typeface="Algerian" pitchFamily="82" charset="0"/>
              </a:rPr>
              <a:t>Test </a:t>
            </a:r>
            <a:endParaRPr lang="es-UY" sz="3600" b="1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Disneylandia_Scream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 smtClean="0">
                <a:solidFill>
                  <a:schemeClr val="bg1"/>
                </a:solidFill>
                <a:latin typeface="Algerian" pitchFamily="82" charset="0"/>
              </a:rPr>
              <a:t>Parque de Diversión </a:t>
            </a:r>
            <a:endParaRPr lang="es-UY" sz="2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0462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214290"/>
            <a:ext cx="30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b="1" dirty="0" smtClean="0"/>
              <a:t>Circo </a:t>
            </a:r>
            <a:endParaRPr lang="es-UY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downloa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8556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Espaço Reservado para Conteúdo 3" descr="futbol-liga-ignacio-gil-abc--644x3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442913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 smtClean="0">
                <a:solidFill>
                  <a:schemeClr val="bg1"/>
                </a:solidFill>
                <a:latin typeface="Algerian" pitchFamily="82" charset="0"/>
              </a:rPr>
              <a:t>Partido de Fútbol</a:t>
            </a:r>
            <a:endParaRPr lang="es-UY" sz="2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68</Words>
  <Application>Microsoft Office PowerPoint</Application>
  <PresentationFormat>Apresentação na tela (4:3)</PresentationFormat>
  <Paragraphs>24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No sabes la contraseña del Wi-fi</vt:lpstr>
      <vt:lpstr>Tus vecinos escuchan Maiara y Maraisa súper alto</vt:lpstr>
      <vt:lpstr>Pileta</vt:lpstr>
      <vt:lpstr>En una rampa de skate</vt:lpstr>
      <vt:lpstr>Cita Romántica</vt:lpstr>
      <vt:lpstr>Playa</vt:lpstr>
      <vt:lpstr>Boda</vt:lpstr>
      <vt:lpstr>Dormido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Haron</dc:creator>
  <cp:lastModifiedBy>Haron</cp:lastModifiedBy>
  <cp:revision>2</cp:revision>
  <dcterms:created xsi:type="dcterms:W3CDTF">2016-09-23T12:05:40Z</dcterms:created>
  <dcterms:modified xsi:type="dcterms:W3CDTF">2016-11-16T02:16:59Z</dcterms:modified>
</cp:coreProperties>
</file>