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s-UY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s-UY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BBEC8-242E-462D-90D9-DD366A3D5016}" type="datetimeFigureOut">
              <a:rPr lang="pt-BR" smtClean="0"/>
              <a:t>09/09/2016</a:t>
            </a:fld>
            <a:endParaRPr lang="es-UY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5F3FA-7912-4DB9-972E-DF8DD132C1AB}" type="slidenum">
              <a:rPr lang="es-UY" smtClean="0"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s-UY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s-UY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BBEC8-242E-462D-90D9-DD366A3D5016}" type="datetimeFigureOut">
              <a:rPr lang="pt-BR" smtClean="0"/>
              <a:t>09/09/2016</a:t>
            </a:fld>
            <a:endParaRPr lang="es-UY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5F3FA-7912-4DB9-972E-DF8DD132C1AB}" type="slidenum">
              <a:rPr lang="es-UY" smtClean="0"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s-UY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s-UY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BBEC8-242E-462D-90D9-DD366A3D5016}" type="datetimeFigureOut">
              <a:rPr lang="pt-BR" smtClean="0"/>
              <a:t>09/09/2016</a:t>
            </a:fld>
            <a:endParaRPr lang="es-UY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5F3FA-7912-4DB9-972E-DF8DD132C1AB}" type="slidenum">
              <a:rPr lang="es-UY" smtClean="0"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s-UY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s-UY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BBEC8-242E-462D-90D9-DD366A3D5016}" type="datetimeFigureOut">
              <a:rPr lang="pt-BR" smtClean="0"/>
              <a:t>09/09/2016</a:t>
            </a:fld>
            <a:endParaRPr lang="es-UY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5F3FA-7912-4DB9-972E-DF8DD132C1AB}" type="slidenum">
              <a:rPr lang="es-UY" smtClean="0"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es-UY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BBEC8-242E-462D-90D9-DD366A3D5016}" type="datetimeFigureOut">
              <a:rPr lang="pt-BR" smtClean="0"/>
              <a:t>09/09/2016</a:t>
            </a:fld>
            <a:endParaRPr lang="es-UY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5F3FA-7912-4DB9-972E-DF8DD132C1AB}" type="slidenum">
              <a:rPr lang="es-UY" smtClean="0"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s-UY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s-UY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s-UY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BBEC8-242E-462D-90D9-DD366A3D5016}" type="datetimeFigureOut">
              <a:rPr lang="pt-BR" smtClean="0"/>
              <a:t>09/09/2016</a:t>
            </a:fld>
            <a:endParaRPr lang="es-UY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5F3FA-7912-4DB9-972E-DF8DD132C1AB}" type="slidenum">
              <a:rPr lang="es-UY" smtClean="0"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s-UY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s-UY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s-UY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BBEC8-242E-462D-90D9-DD366A3D5016}" type="datetimeFigureOut">
              <a:rPr lang="pt-BR" smtClean="0"/>
              <a:t>09/09/2016</a:t>
            </a:fld>
            <a:endParaRPr lang="es-UY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5F3FA-7912-4DB9-972E-DF8DD132C1AB}" type="slidenum">
              <a:rPr lang="es-UY" smtClean="0"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s-UY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BBEC8-242E-462D-90D9-DD366A3D5016}" type="datetimeFigureOut">
              <a:rPr lang="pt-BR" smtClean="0"/>
              <a:t>09/09/2016</a:t>
            </a:fld>
            <a:endParaRPr lang="es-UY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5F3FA-7912-4DB9-972E-DF8DD132C1AB}" type="slidenum">
              <a:rPr lang="es-UY" smtClean="0"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BBEC8-242E-462D-90D9-DD366A3D5016}" type="datetimeFigureOut">
              <a:rPr lang="pt-BR" smtClean="0"/>
              <a:t>09/09/2016</a:t>
            </a:fld>
            <a:endParaRPr lang="es-UY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5F3FA-7912-4DB9-972E-DF8DD132C1AB}" type="slidenum">
              <a:rPr lang="es-UY" smtClean="0"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s-UY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s-UY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BBEC8-242E-462D-90D9-DD366A3D5016}" type="datetimeFigureOut">
              <a:rPr lang="pt-BR" smtClean="0"/>
              <a:t>09/09/2016</a:t>
            </a:fld>
            <a:endParaRPr lang="es-UY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5F3FA-7912-4DB9-972E-DF8DD132C1AB}" type="slidenum">
              <a:rPr lang="es-UY" smtClean="0"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s-UY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Y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BBEC8-242E-462D-90D9-DD366A3D5016}" type="datetimeFigureOut">
              <a:rPr lang="pt-BR" smtClean="0"/>
              <a:t>09/09/2016</a:t>
            </a:fld>
            <a:endParaRPr lang="es-UY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5F3FA-7912-4DB9-972E-DF8DD132C1AB}" type="slidenum">
              <a:rPr lang="es-UY" smtClean="0"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es-UY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s-UY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BBEC8-242E-462D-90D9-DD366A3D5016}" type="datetimeFigureOut">
              <a:rPr lang="pt-BR" smtClean="0"/>
              <a:t>09/09/2016</a:t>
            </a:fld>
            <a:endParaRPr lang="es-UY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Y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5F3FA-7912-4DB9-972E-DF8DD132C1AB}" type="slidenum">
              <a:rPr lang="es-UY" smtClean="0"/>
              <a:t>‹nº›</a:t>
            </a:fld>
            <a:endParaRPr lang="es-U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UY"/>
          </a:p>
        </p:txBody>
      </p:sp>
      <p:pic>
        <p:nvPicPr>
          <p:cNvPr id="4" name="Imagem 3" descr="estados de humo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571868" y="928670"/>
            <a:ext cx="2643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800" dirty="0" smtClean="0">
                <a:latin typeface="Algerian" pitchFamily="82" charset="0"/>
              </a:rPr>
              <a:t>Estados de   Humor</a:t>
            </a:r>
            <a:endParaRPr lang="es-UY" sz="28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pic>
        <p:nvPicPr>
          <p:cNvPr id="4" name="Espaço Reservado para Conteúdo 3" descr="muybien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CaixaDeTexto 4"/>
          <p:cNvSpPr txBox="1"/>
          <p:nvPr/>
        </p:nvSpPr>
        <p:spPr>
          <a:xfrm>
            <a:off x="1571604" y="285728"/>
            <a:ext cx="371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800" dirty="0" smtClean="0">
                <a:latin typeface="Algerian" pitchFamily="82" charset="0"/>
              </a:rPr>
              <a:t>Yo estoy muy bien</a:t>
            </a:r>
            <a:endParaRPr lang="es-UY" sz="28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pic>
        <p:nvPicPr>
          <p:cNvPr id="4" name="Espaço Reservado para Conteúdo 3" descr="bien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5" name="CaixaDeTexto 4"/>
          <p:cNvSpPr txBox="1"/>
          <p:nvPr/>
        </p:nvSpPr>
        <p:spPr>
          <a:xfrm>
            <a:off x="0" y="1262706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800" dirty="0" smtClean="0">
                <a:latin typeface="Algerian" pitchFamily="82" charset="0"/>
              </a:rPr>
              <a:t>Yo estoy bien</a:t>
            </a:r>
            <a:endParaRPr lang="es-UY" sz="28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pic>
        <p:nvPicPr>
          <p:cNvPr id="4" name="Espaço Reservado para Conteúdo 3" descr="regular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CaixaDeTexto 4"/>
          <p:cNvSpPr txBox="1"/>
          <p:nvPr/>
        </p:nvSpPr>
        <p:spPr>
          <a:xfrm>
            <a:off x="0" y="214290"/>
            <a:ext cx="4071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400" dirty="0" smtClean="0">
                <a:latin typeface="Algerian" pitchFamily="82" charset="0"/>
              </a:rPr>
              <a:t>Yo estoy más o menos</a:t>
            </a:r>
            <a:endParaRPr lang="es-UY" sz="24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pic>
        <p:nvPicPr>
          <p:cNvPr id="4" name="Espaço Reservado para Conteúdo 3" descr="m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2100"/>
          </a:xfrm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800" dirty="0" smtClean="0">
                <a:latin typeface="Algerian" pitchFamily="82" charset="0"/>
              </a:rPr>
              <a:t>Yo estoy mal</a:t>
            </a:r>
            <a:endParaRPr lang="es-UY" sz="28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pic>
        <p:nvPicPr>
          <p:cNvPr id="4" name="Espaço Reservado para Conteúdo 3" descr="fatal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CaixaDeTexto 4"/>
          <p:cNvSpPr txBox="1"/>
          <p:nvPr/>
        </p:nvSpPr>
        <p:spPr>
          <a:xfrm>
            <a:off x="571472" y="5715016"/>
            <a:ext cx="47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3600" dirty="0" smtClean="0">
                <a:solidFill>
                  <a:schemeClr val="bg1"/>
                </a:solidFill>
                <a:latin typeface="Algerian" pitchFamily="82" charset="0"/>
              </a:rPr>
              <a:t>Yo estoy fatal</a:t>
            </a:r>
            <a:endParaRPr lang="es-UY" sz="3600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21</Words>
  <Application>Microsoft Office PowerPoint</Application>
  <PresentationFormat>Apresentação na tela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Tema do Office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Haron</dc:creator>
  <cp:lastModifiedBy>Haron</cp:lastModifiedBy>
  <cp:revision>1</cp:revision>
  <dcterms:created xsi:type="dcterms:W3CDTF">2016-09-09T03:21:26Z</dcterms:created>
  <dcterms:modified xsi:type="dcterms:W3CDTF">2016-09-09T04:02:27Z</dcterms:modified>
</cp:coreProperties>
</file>