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C80EC8-D500-4A48-81F9-034C23F03548}" type="datetimeFigureOut">
              <a:rPr lang="pt-BR" smtClean="0"/>
              <a:pPr/>
              <a:t>30/06/2014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6DDDE5-CA86-4292-8E7D-D464EDB042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80EC8-D500-4A48-81F9-034C23F03548}" type="datetimeFigureOut">
              <a:rPr lang="pt-BR" smtClean="0"/>
              <a:pPr/>
              <a:t>30/06/2014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DDDE5-CA86-4292-8E7D-D464EDB042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80EC8-D500-4A48-81F9-034C23F03548}" type="datetimeFigureOut">
              <a:rPr lang="pt-BR" smtClean="0"/>
              <a:pPr/>
              <a:t>30/06/2014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DDDE5-CA86-4292-8E7D-D464EDB042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80EC8-D500-4A48-81F9-034C23F03548}" type="datetimeFigureOut">
              <a:rPr lang="pt-BR" smtClean="0"/>
              <a:pPr/>
              <a:t>30/06/2014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DDDE5-CA86-4292-8E7D-D464EDB0425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80EC8-D500-4A48-81F9-034C23F03548}" type="datetimeFigureOut">
              <a:rPr lang="pt-BR" smtClean="0"/>
              <a:pPr/>
              <a:t>30/06/2014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DDDE5-CA86-4292-8E7D-D464EDB0425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80EC8-D500-4A48-81F9-034C23F03548}" type="datetimeFigureOut">
              <a:rPr lang="pt-BR" smtClean="0"/>
              <a:pPr/>
              <a:t>30/06/2014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DDDE5-CA86-4292-8E7D-D464EDB0425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80EC8-D500-4A48-81F9-034C23F03548}" type="datetimeFigureOut">
              <a:rPr lang="pt-BR" smtClean="0"/>
              <a:pPr/>
              <a:t>30/06/2014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DDDE5-CA86-4292-8E7D-D464EDB042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80EC8-D500-4A48-81F9-034C23F03548}" type="datetimeFigureOut">
              <a:rPr lang="pt-BR" smtClean="0"/>
              <a:pPr/>
              <a:t>30/06/2014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DDDE5-CA86-4292-8E7D-D464EDB0425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C80EC8-D500-4A48-81F9-034C23F03548}" type="datetimeFigureOut">
              <a:rPr lang="pt-BR" smtClean="0"/>
              <a:pPr/>
              <a:t>30/06/2014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DDDE5-CA86-4292-8E7D-D464EDB042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5C80EC8-D500-4A48-81F9-034C23F03548}" type="datetimeFigureOut">
              <a:rPr lang="pt-BR" smtClean="0"/>
              <a:pPr/>
              <a:t>30/06/2014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DDDE5-CA86-4292-8E7D-D464EDB042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C80EC8-D500-4A48-81F9-034C23F03548}" type="datetimeFigureOut">
              <a:rPr lang="pt-BR" smtClean="0"/>
              <a:pPr/>
              <a:t>30/06/2014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6DDDE5-CA86-4292-8E7D-D464EDB0425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5C80EC8-D500-4A48-81F9-034C23F03548}" type="datetimeFigureOut">
              <a:rPr lang="pt-BR" smtClean="0"/>
              <a:pPr/>
              <a:t>30/06/2014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76DDDE5-CA86-4292-8E7D-D464EDB042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s.br/etc/conferencias/index.php/anpedsul/9anpedsul/.../63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55576" y="764704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Clube de Ciências Colégio Candida Corina Taborda Alves</a:t>
            </a:r>
            <a:endParaRPr lang="pt-BR" sz="32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1763688" y="2564904"/>
            <a:ext cx="45365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800" b="1" dirty="0" smtClean="0">
                <a:latin typeface="Annie BTN" pitchFamily="66" charset="0"/>
              </a:rPr>
              <a:t>Patrulha das Ciências</a:t>
            </a:r>
            <a:endParaRPr lang="pt-BR" sz="8800" b="1" dirty="0">
              <a:latin typeface="Annie BTN" pitchFamily="66" charset="0"/>
            </a:endParaRPr>
          </a:p>
        </p:txBody>
      </p:sp>
      <p:pic>
        <p:nvPicPr>
          <p:cNvPr id="17410" name="Picture 2" descr="https://encrypted-tbn2.gstatic.com/images?q=tbn:ANd9GcRnE2JHcGTAW0DWbL6Lwc9lY8gm3Ep_uwo_brw_RXd6731c7z0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645024"/>
            <a:ext cx="1981200" cy="230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Objetivo: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060849"/>
            <a:ext cx="8229600" cy="3168352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 *Auxiliar no aprendizado das Ciências da Natureza, oferecendo aos alunos e professores práticas que os aproximem da realidade, associando as Ciências da Natureza ao seu cotidiano.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*Realização de oficinas durante as terças-feiras pelos pequenos grupos, conforme escala definida pela equipe, que tragam inovação e utilizem espaços e materiais diversos.</a:t>
            </a:r>
          </a:p>
          <a:p>
            <a:pPr algn="just">
              <a:buNone/>
            </a:pPr>
            <a:r>
              <a:rPr lang="pt-BR" dirty="0" smtClean="0"/>
              <a:t> </a:t>
            </a:r>
          </a:p>
          <a:p>
            <a:pPr algn="just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pt-BR" dirty="0" smtClean="0"/>
              <a:t>Metodologia: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916833"/>
            <a:ext cx="8229600" cy="2808312"/>
          </a:xfrm>
        </p:spPr>
        <p:txBody>
          <a:bodyPr>
            <a:normAutofit lnSpcReduction="10000"/>
          </a:bodyPr>
          <a:lstStyle/>
          <a:p>
            <a:pPr marL="624078" indent="-514350" algn="just">
              <a:buNone/>
            </a:pPr>
            <a:r>
              <a:rPr lang="pt-BR" dirty="0" smtClean="0"/>
              <a:t> * Primeiramente houve a divisão do grande grupo em três pequenos grupos. Cada pequeno grupo com a sua respectiva disciplina. Bianca e Jéssica- </a:t>
            </a:r>
            <a:r>
              <a:rPr lang="pt-BR" b="1" dirty="0" smtClean="0"/>
              <a:t>Química</a:t>
            </a:r>
            <a:r>
              <a:rPr lang="pt-BR" dirty="0" smtClean="0"/>
              <a:t>/ Daniela, Rafael e Fernanda- </a:t>
            </a:r>
            <a:r>
              <a:rPr lang="pt-BR" b="1" dirty="0" smtClean="0"/>
              <a:t>Biologia</a:t>
            </a:r>
            <a:r>
              <a:rPr lang="pt-BR" dirty="0" smtClean="0"/>
              <a:t>/ Daniele e Roberta- </a:t>
            </a:r>
            <a:r>
              <a:rPr lang="pt-BR" b="1" dirty="0" smtClean="0"/>
              <a:t>Física</a:t>
            </a:r>
            <a:r>
              <a:rPr lang="pt-BR" dirty="0" smtClean="0"/>
              <a:t>.</a:t>
            </a:r>
          </a:p>
          <a:p>
            <a:pPr marL="624078" indent="-514350">
              <a:buNone/>
            </a:pPr>
            <a:r>
              <a:rPr lang="pt-BR" dirty="0" smtClean="0"/>
              <a:t>     </a:t>
            </a:r>
          </a:p>
          <a:p>
            <a:pPr marL="624078" indent="-514350">
              <a:buAutoNum type="arabicPeriod"/>
            </a:pPr>
            <a:endParaRPr lang="pt-BR" dirty="0" smtClean="0"/>
          </a:p>
          <a:p>
            <a:pPr marL="624078" indent="-514350">
              <a:buAutoNum type="arabicPeriod"/>
            </a:pPr>
            <a:endParaRPr lang="pt-BR" dirty="0" smtClean="0"/>
          </a:p>
          <a:p>
            <a:pPr marL="624078" indent="-514350">
              <a:buAutoNum type="arabicPeriod"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Desenvolvimento: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 algn="just">
              <a:buNone/>
            </a:pPr>
            <a:r>
              <a:rPr lang="pt-BR" dirty="0" smtClean="0"/>
              <a:t>*Planejamento </a:t>
            </a:r>
            <a:r>
              <a:rPr lang="pt-BR" dirty="0" smtClean="0"/>
              <a:t>de </a:t>
            </a:r>
            <a:r>
              <a:rPr lang="pt-BR" dirty="0" smtClean="0"/>
              <a:t>oficinas juntamente com a Supervisora e os </a:t>
            </a:r>
            <a:r>
              <a:rPr lang="pt-BR" dirty="0" smtClean="0"/>
              <a:t>professores titulares </a:t>
            </a:r>
            <a:r>
              <a:rPr lang="pt-BR" dirty="0" smtClean="0"/>
              <a:t>das disciplinas, enfocando o conteúdo trabalhado, </a:t>
            </a:r>
            <a:r>
              <a:rPr lang="pt-BR" dirty="0" smtClean="0"/>
              <a:t>bem como possibilidades de abordagens relacionadas a estes conteúdos.</a:t>
            </a:r>
            <a:endParaRPr lang="pt-BR" dirty="0" smtClean="0"/>
          </a:p>
          <a:p>
            <a:pPr marL="624078" indent="-514350" algn="just">
              <a:buNone/>
            </a:pPr>
            <a:endParaRPr lang="pt-BR" dirty="0" smtClean="0"/>
          </a:p>
          <a:p>
            <a:pPr marL="624078" indent="-514350" algn="just">
              <a:buNone/>
            </a:pPr>
            <a:r>
              <a:rPr lang="pt-BR" dirty="0" smtClean="0"/>
              <a:t>*Aplicação de </a:t>
            </a:r>
            <a:r>
              <a:rPr lang="pt-BR" dirty="0" err="1" smtClean="0"/>
              <a:t>ICDs</a:t>
            </a:r>
            <a:r>
              <a:rPr lang="pt-BR" dirty="0" smtClean="0"/>
              <a:t> (prévio e pós) anterior </a:t>
            </a:r>
            <a:r>
              <a:rPr lang="pt-BR" dirty="0" smtClean="0"/>
              <a:t>a aplicação das oficinas e posterior </a:t>
            </a:r>
            <a:r>
              <a:rPr lang="pt-BR" dirty="0" smtClean="0"/>
              <a:t>aplicação </a:t>
            </a:r>
            <a:r>
              <a:rPr lang="pt-BR" dirty="0" smtClean="0"/>
              <a:t>destas para que possam se obter dados precisos dos resultados.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Desenvolvimento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smtClean="0"/>
              <a:t>*Na </a:t>
            </a:r>
            <a:r>
              <a:rPr lang="pt-BR" dirty="0" smtClean="0"/>
              <a:t>realização da sondagem é bastante interessante que não só questionários sejam utilizados, mas também materiais alternativos como charges, figuras, palavras cruzadas, o que é o que é, bem como outros, explorando ao máximo a criatividade dos Oficineiros bem como a dos alunos.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Pré-teste, Pós-teste ou Sondagem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*Por diversas vezes foi enfatizado a valorização de espaços alternativos no Colégio, bem como materiais de baixo custo e ferramentas de informática. Este ponto foi destacado pois o Colégio possui pouco espaço físico disponivel. Não possui laboratório de Ciências e possui de Informática, porém seu Sistema Operacional é o Linux, e apresenta algumas dificulades de operação e limitações como a falta de acesso a Internet.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Considerações finais: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www.ucs.br/etc/conferencias/index.php/anpedsul/9anpedsul/.../631</a:t>
            </a:r>
            <a:endParaRPr lang="pt-BR" dirty="0" smtClean="0"/>
          </a:p>
          <a:p>
            <a:pPr fontAlgn="ctr"/>
            <a:r>
              <a:rPr lang="pt-BR" dirty="0" smtClean="0"/>
              <a:t>www.redepoc.com/jov</a:t>
            </a:r>
            <a:r>
              <a:rPr lang="pt-BR" b="1" dirty="0" smtClean="0"/>
              <a:t>ensino</a:t>
            </a:r>
            <a:r>
              <a:rPr lang="pt-BR" dirty="0" smtClean="0"/>
              <a:t>vadores/</a:t>
            </a:r>
            <a:r>
              <a:rPr lang="pt-BR" b="1" dirty="0" smtClean="0"/>
              <a:t>Possibilidade</a:t>
            </a:r>
            <a:r>
              <a:rPr lang="pt-BR" dirty="0" smtClean="0"/>
              <a:t>deImplementacaode</a:t>
            </a:r>
            <a:r>
              <a:rPr lang="pt-BR" b="1" dirty="0" smtClean="0"/>
              <a:t>cl</a:t>
            </a:r>
            <a:r>
              <a:rPr lang="pt-BR" dirty="0" smtClean="0"/>
              <a:t>... </a:t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Referências: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157</TotalTime>
  <Words>314</Words>
  <Application>Microsoft Office PowerPoint</Application>
  <PresentationFormat>Apresentação na tela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Concurso</vt:lpstr>
      <vt:lpstr>Slide 1</vt:lpstr>
      <vt:lpstr>Objetivo: </vt:lpstr>
      <vt:lpstr>Metodologia:</vt:lpstr>
      <vt:lpstr>Desenvolvimento:</vt:lpstr>
      <vt:lpstr>Desenvolvimento</vt:lpstr>
      <vt:lpstr>Pré-teste, Pós-teste ou Sondagem</vt:lpstr>
      <vt:lpstr>Considerações finais: </vt:lpstr>
      <vt:lpstr>Referências: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Marcela</dc:creator>
  <cp:lastModifiedBy>joserobaina</cp:lastModifiedBy>
  <cp:revision>17</cp:revision>
  <dcterms:created xsi:type="dcterms:W3CDTF">2014-06-29T17:01:41Z</dcterms:created>
  <dcterms:modified xsi:type="dcterms:W3CDTF">2014-06-30T17:35:19Z</dcterms:modified>
</cp:coreProperties>
</file>