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s-MX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MX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F816-C35D-44AA-B1AB-0455DA738C33}" type="datetimeFigureOut">
              <a:rPr lang="pt-BR" smtClean="0"/>
              <a:t>12/08/2016</a:t>
            </a:fld>
            <a:endParaRPr lang="es-MX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96273-4B46-4001-A940-7E91B530C783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250px-Hogwartscrest.png"/>
          <p:cNvPicPr>
            <a:picLocks noChangeAspect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>
          <a:xfrm rot="10800000" flipV="1">
            <a:off x="3071807" y="-32"/>
            <a:ext cx="714382" cy="635001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0" y="571472"/>
            <a:ext cx="6858000" cy="1055673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Nombre</a:t>
            </a:r>
            <a:r>
              <a:rPr lang="es-MX" sz="800" b="1" smtClean="0"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                                                                              </a:t>
            </a: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Grupo:</a:t>
            </a:r>
          </a:p>
          <a:p>
            <a:pPr algn="just"/>
            <a:endParaRPr lang="es-MX" sz="1000" b="1" dirty="0">
              <a:latin typeface="Lucida Handwriting" pitchFamily="66" charset="0"/>
              <a:cs typeface="Times New Roman" pitchFamily="18" charset="0"/>
            </a:endParaRPr>
          </a:p>
          <a:p>
            <a:pPr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1- Muchas cosas están pasando al mismo tiempo; está sonando el teléfono, tu hermanito está llorando en su cuna , ha empezado a llover y la ropa que tendiste se está mojando, pero también está  afuera tu perro, mojándose en la lluvia. Qué cosa decides atender primero?</a:t>
            </a:r>
          </a:p>
          <a:p>
            <a:pPr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a.     Voy por la ropa</a:t>
            </a:r>
          </a:p>
          <a:p>
            <a:pPr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b.     Dejo entrar al perro para que no se moje</a:t>
            </a:r>
          </a:p>
          <a:p>
            <a:pPr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c.     Atiendo al teléfono</a:t>
            </a:r>
          </a:p>
          <a:p>
            <a:pPr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d.     Atiendo a mi hermanito</a:t>
            </a:r>
          </a:p>
          <a:p>
            <a:pPr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2- Algo que te mueres porque la gente comprenda de una vez por todas es:</a:t>
            </a: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a.      El fin sí justifica los medios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La belleza y el encanto de una persona pueden estar acompañados de la inteligencia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Todo lo que sucede es nuestra responsabilidad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Lo importante en una persona es la firmeza, el carácter y la determinación</a:t>
            </a: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3- Qué es lo que menos suportas?</a:t>
            </a: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a.      La estupidez, la torpeza, la inmadurez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La ignorancia, la mente cerrada,  la corrupción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La infidelidad, la hipocresía,   holgazanería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La cobardía, la mentira,  la soberbia </a:t>
            </a: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4- Para ti, una persona admirable  es la que: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Es la que no teme  nada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Es de mente abierta y centrada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Una persona que ayuda a los demás,  sin interés personal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Una personaje que tenga la fuerza y el coraje necesarios  para enfrentar a los retos</a:t>
            </a: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5- Profesión Favorita: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Actor/Actriz </a:t>
            </a:r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Profesor/Profesora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Bombero/Bombera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Embajador de la ONU</a:t>
            </a: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6- Cuál país te gustaría conocer: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Estados Unidos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Uruguay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Francia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Inglaterra </a:t>
            </a: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7- Cómo son tus amigos?</a:t>
            </a: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a.     Somos muy populares, todos saben quienes somos</a:t>
            </a: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b.     Todos pueden ser estar en nuestro grupo de amigos 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Las personas inteligentes  siempre tendrán un espacio en nuestro grupo de NERDS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Somos conocidos por todos, hay gente que nos odia pero nada podemos hacer nosotros</a:t>
            </a: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8-Tienes enemistades en la escuela?</a:t>
            </a: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a.      Sí, no me orgullo de eso, pero siempre tenemos problemas con los otros grupos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No, lo que viene de gente baja no puede atingirme 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Evito conflictos, soy muy discreto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Odio las enemistades, prefiero estar en paz con todos</a:t>
            </a:r>
          </a:p>
          <a:p>
            <a:pPr marL="228600" indent="-228600" algn="just"/>
            <a:endParaRPr lang="es-MX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9-  Cuál tu asignatura favorita: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Matemáticas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Biología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Ed. Física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Historia </a:t>
            </a: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10-  Cómo imaginas tu futuro?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Con mucho dinero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Trabajando en algo que en haga feliz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Estudiando, trabajando y enfrentando los desafíos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Trabajando en algo que me permita cambiar algo en el mundo</a:t>
            </a: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11- Cuando termines tus estudios en la secundaria, tú: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Viviré la libertad , estoy listo para comenzar 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Voy a extrañar a mis amigos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Iré a la Universidad</a:t>
            </a:r>
          </a:p>
          <a:p>
            <a:pPr marL="228600" indent="-228600" algn="just">
              <a:buAutoNum type="alphaLcPeriod"/>
            </a:pPr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Tal vez yo extrañe a la escuela, o tal vez no</a:t>
            </a:r>
          </a:p>
          <a:p>
            <a:pPr marL="228600" indent="-228600" algn="just"/>
            <a:endParaRPr lang="es-MX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lphaLcPeriod"/>
            </a:pPr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endParaRPr lang="es-MX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/>
            <a:r>
              <a:rPr lang="es-MX" sz="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228600" indent="-228600" algn="just"/>
            <a:endParaRPr lang="es-MX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lphaLcPeriod"/>
            </a:pPr>
            <a:endParaRPr lang="es-MX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lphaLcPeriod"/>
            </a:pPr>
            <a:endParaRPr lang="es-MX" sz="8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lphaLcPeriod"/>
            </a:pPr>
            <a:endParaRPr lang="es-MX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lphaLcPeriod"/>
            </a:pPr>
            <a:endParaRPr lang="es-MX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lphaLcPeriod"/>
            </a:pPr>
            <a:endParaRPr lang="es-MX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lphaLcPeriod"/>
            </a:pPr>
            <a:endParaRPr lang="es-MX" sz="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MX" sz="1050" dirty="0" smtClean="0"/>
          </a:p>
          <a:p>
            <a:endParaRPr lang="es-MX" sz="1050" dirty="0"/>
          </a:p>
        </p:txBody>
      </p:sp>
      <p:pic>
        <p:nvPicPr>
          <p:cNvPr id="10" name="Imagem 9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90" y="0"/>
            <a:ext cx="357158" cy="357158"/>
          </a:xfrm>
          <a:prstGeom prst="rect">
            <a:avLst/>
          </a:prstGeom>
        </p:spPr>
      </p:pic>
      <p:pic>
        <p:nvPicPr>
          <p:cNvPr id="11" name="Imagem 10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8" y="-32"/>
            <a:ext cx="357158" cy="357158"/>
          </a:xfrm>
          <a:prstGeom prst="rect">
            <a:avLst/>
          </a:prstGeom>
        </p:spPr>
      </p:pic>
      <p:pic>
        <p:nvPicPr>
          <p:cNvPr id="12" name="Imagem 11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78" y="-32"/>
            <a:ext cx="357158" cy="357158"/>
          </a:xfrm>
          <a:prstGeom prst="rect">
            <a:avLst/>
          </a:prstGeom>
        </p:spPr>
      </p:pic>
      <p:pic>
        <p:nvPicPr>
          <p:cNvPr id="13" name="Imagem 12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106" y="-32"/>
            <a:ext cx="357158" cy="357158"/>
          </a:xfrm>
          <a:prstGeom prst="rect">
            <a:avLst/>
          </a:prstGeom>
        </p:spPr>
      </p:pic>
      <p:pic>
        <p:nvPicPr>
          <p:cNvPr id="14" name="Imagem 13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734" y="-32"/>
            <a:ext cx="357158" cy="357158"/>
          </a:xfrm>
          <a:prstGeom prst="rect">
            <a:avLst/>
          </a:prstGeom>
        </p:spPr>
      </p:pic>
      <p:pic>
        <p:nvPicPr>
          <p:cNvPr id="15" name="Imagem 14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30" y="-32"/>
            <a:ext cx="357158" cy="357158"/>
          </a:xfrm>
          <a:prstGeom prst="rect">
            <a:avLst/>
          </a:prstGeom>
        </p:spPr>
      </p:pic>
      <p:pic>
        <p:nvPicPr>
          <p:cNvPr id="16" name="Imagem 1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8" y="-32"/>
            <a:ext cx="357158" cy="357158"/>
          </a:xfrm>
          <a:prstGeom prst="rect">
            <a:avLst/>
          </a:prstGeom>
        </p:spPr>
      </p:pic>
      <p:pic>
        <p:nvPicPr>
          <p:cNvPr id="18" name="Imagem 17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46" y="0"/>
            <a:ext cx="357158" cy="357158"/>
          </a:xfrm>
          <a:prstGeom prst="rect">
            <a:avLst/>
          </a:prstGeom>
        </p:spPr>
      </p:pic>
      <p:pic>
        <p:nvPicPr>
          <p:cNvPr id="19" name="Imagem 18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74" y="-32"/>
            <a:ext cx="357158" cy="357158"/>
          </a:xfrm>
          <a:prstGeom prst="rect">
            <a:avLst/>
          </a:prstGeom>
        </p:spPr>
      </p:pic>
      <p:pic>
        <p:nvPicPr>
          <p:cNvPr id="20" name="Imagem 19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734" y="-32"/>
            <a:ext cx="357158" cy="357158"/>
          </a:xfrm>
          <a:prstGeom prst="rect">
            <a:avLst/>
          </a:prstGeom>
        </p:spPr>
      </p:pic>
      <p:pic>
        <p:nvPicPr>
          <p:cNvPr id="21" name="Imagem 20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362" y="-32"/>
            <a:ext cx="357158" cy="357158"/>
          </a:xfrm>
          <a:prstGeom prst="rect">
            <a:avLst/>
          </a:prstGeom>
        </p:spPr>
      </p:pic>
      <p:pic>
        <p:nvPicPr>
          <p:cNvPr id="22" name="Imagem 21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90" y="-32"/>
            <a:ext cx="357158" cy="357158"/>
          </a:xfrm>
          <a:prstGeom prst="rect">
            <a:avLst/>
          </a:prstGeom>
        </p:spPr>
      </p:pic>
      <p:pic>
        <p:nvPicPr>
          <p:cNvPr id="23" name="Imagem 22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86" y="-32"/>
            <a:ext cx="357158" cy="357158"/>
          </a:xfrm>
          <a:prstGeom prst="rect">
            <a:avLst/>
          </a:prstGeom>
        </p:spPr>
      </p:pic>
      <p:pic>
        <p:nvPicPr>
          <p:cNvPr id="24" name="Imagem 23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214" y="-32"/>
            <a:ext cx="357158" cy="357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451</Words>
  <Application>Microsoft Office PowerPoint</Application>
  <PresentationFormat>Apresentação na tela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Haron</dc:creator>
  <cp:lastModifiedBy>Haron</cp:lastModifiedBy>
  <cp:revision>1</cp:revision>
  <dcterms:created xsi:type="dcterms:W3CDTF">2016-08-12T16:55:45Z</dcterms:created>
  <dcterms:modified xsi:type="dcterms:W3CDTF">2016-08-12T18:25:03Z</dcterms:modified>
</cp:coreProperties>
</file>