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A00"/>
    <a:srgbClr val="663300"/>
    <a:srgbClr val="4C2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00" autoAdjust="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94649-B181-4BC0-B6D6-786EDB6E6CA1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4600863A-C9E6-46EC-B5B8-EA662026F44D}">
      <dgm:prSet phldrT="[Texto]"/>
      <dgm:spPr/>
      <dgm:t>
        <a:bodyPr/>
        <a:lstStyle/>
        <a:p>
          <a:r>
            <a:rPr lang="pt-BR" dirty="0" smtClean="0"/>
            <a:t>A teoria da Psicogênese da Escrita</a:t>
          </a:r>
          <a:endParaRPr lang="pt-BR" dirty="0"/>
        </a:p>
      </dgm:t>
    </dgm:pt>
    <dgm:pt modelId="{6B0725EB-D146-4D90-B3D8-66A8F17F41A6}" type="parTrans" cxnId="{01B2CB98-A564-446A-B298-B7E700C7DA45}">
      <dgm:prSet/>
      <dgm:spPr/>
      <dgm:t>
        <a:bodyPr/>
        <a:lstStyle/>
        <a:p>
          <a:endParaRPr lang="pt-BR"/>
        </a:p>
      </dgm:t>
    </dgm:pt>
    <dgm:pt modelId="{46B98B42-EEC7-4B33-BEC4-708B3060231C}" type="sibTrans" cxnId="{01B2CB98-A564-446A-B298-B7E700C7DA45}">
      <dgm:prSet/>
      <dgm:spPr/>
      <dgm:t>
        <a:bodyPr/>
        <a:lstStyle/>
        <a:p>
          <a:endParaRPr lang="pt-BR"/>
        </a:p>
      </dgm:t>
    </dgm:pt>
    <dgm:pt modelId="{576A82A9-CEA1-4B0C-82E8-570F1A8FD6FB}" type="asst">
      <dgm:prSet phldrT="[Texto]"/>
      <dgm:spPr/>
      <dgm:t>
        <a:bodyPr/>
        <a:lstStyle/>
        <a:p>
          <a:r>
            <a:rPr lang="pt-BR" dirty="0" smtClean="0"/>
            <a:t>Construtivismo</a:t>
          </a:r>
          <a:endParaRPr lang="pt-BR" dirty="0"/>
        </a:p>
      </dgm:t>
    </dgm:pt>
    <dgm:pt modelId="{1F5446BB-CEC9-422A-90CE-491330790FC9}" type="parTrans" cxnId="{A4FB0174-B1C8-4091-A2F3-83BF41DE2290}">
      <dgm:prSet/>
      <dgm:spPr/>
      <dgm:t>
        <a:bodyPr/>
        <a:lstStyle/>
        <a:p>
          <a:endParaRPr lang="pt-BR" dirty="0"/>
        </a:p>
      </dgm:t>
    </dgm:pt>
    <dgm:pt modelId="{691726D3-996A-4B15-B353-7E0D46CFD9C1}" type="sibTrans" cxnId="{A4FB0174-B1C8-4091-A2F3-83BF41DE2290}">
      <dgm:prSet/>
      <dgm:spPr/>
      <dgm:t>
        <a:bodyPr/>
        <a:lstStyle/>
        <a:p>
          <a:endParaRPr lang="pt-BR"/>
        </a:p>
      </dgm:t>
    </dgm:pt>
    <dgm:pt modelId="{58E6CFB9-13DE-40C8-B84A-506693693275}">
      <dgm:prSet phldrT="[Texto]"/>
      <dgm:spPr/>
      <dgm:t>
        <a:bodyPr/>
        <a:lstStyle/>
        <a:p>
          <a:r>
            <a:rPr lang="pt-BR" dirty="0" smtClean="0"/>
            <a:t>Sistema Notacional</a:t>
          </a:r>
        </a:p>
      </dgm:t>
    </dgm:pt>
    <dgm:pt modelId="{89FD2F90-45F9-44A6-AD30-F61A486F1515}" type="parTrans" cxnId="{EA8DAFA1-864A-4DDC-9CA2-7B87AD97F636}">
      <dgm:prSet/>
      <dgm:spPr/>
      <dgm:t>
        <a:bodyPr/>
        <a:lstStyle/>
        <a:p>
          <a:endParaRPr lang="pt-BR" dirty="0"/>
        </a:p>
      </dgm:t>
    </dgm:pt>
    <dgm:pt modelId="{424F723E-DEDC-4C20-9B94-B5B41B8960AC}" type="sibTrans" cxnId="{EA8DAFA1-864A-4DDC-9CA2-7B87AD97F636}">
      <dgm:prSet/>
      <dgm:spPr/>
      <dgm:t>
        <a:bodyPr/>
        <a:lstStyle/>
        <a:p>
          <a:endParaRPr lang="pt-BR"/>
        </a:p>
      </dgm:t>
    </dgm:pt>
    <dgm:pt modelId="{06CA76E2-DB85-4124-8551-9B96F97D020B}" type="asst">
      <dgm:prSet/>
      <dgm:spPr/>
      <dgm:t>
        <a:bodyPr/>
        <a:lstStyle/>
        <a:p>
          <a:r>
            <a:rPr lang="pt-BR" dirty="0" smtClean="0"/>
            <a:t>A </a:t>
          </a:r>
          <a:r>
            <a:rPr lang="pt-BR" dirty="0" err="1" smtClean="0"/>
            <a:t>Internalização</a:t>
          </a:r>
          <a:r>
            <a:rPr lang="pt-BR" dirty="0" smtClean="0"/>
            <a:t> das Regras e </a:t>
          </a:r>
          <a:r>
            <a:rPr lang="pt-BR" dirty="0" err="1" smtClean="0"/>
            <a:t>Conveções</a:t>
          </a:r>
          <a:endParaRPr lang="pt-BR" dirty="0"/>
        </a:p>
      </dgm:t>
    </dgm:pt>
    <dgm:pt modelId="{FDCCF2E6-88C3-4BE4-B68A-40C28ECAE258}" type="parTrans" cxnId="{4B240CC0-19B8-4443-9ADF-E13354697307}">
      <dgm:prSet/>
      <dgm:spPr/>
      <dgm:t>
        <a:bodyPr/>
        <a:lstStyle/>
        <a:p>
          <a:endParaRPr lang="pt-BR" dirty="0"/>
        </a:p>
      </dgm:t>
    </dgm:pt>
    <dgm:pt modelId="{7144DEDB-94AB-4C36-8D86-68B0ECD30470}" type="sibTrans" cxnId="{4B240CC0-19B8-4443-9ADF-E13354697307}">
      <dgm:prSet/>
      <dgm:spPr/>
      <dgm:t>
        <a:bodyPr/>
        <a:lstStyle/>
        <a:p>
          <a:endParaRPr lang="pt-BR"/>
        </a:p>
      </dgm:t>
    </dgm:pt>
    <dgm:pt modelId="{5C31DE8A-5A64-4936-8AAB-001B852974F3}" type="asst">
      <dgm:prSet/>
      <dgm:spPr/>
      <dgm:t>
        <a:bodyPr/>
        <a:lstStyle/>
        <a:p>
          <a:r>
            <a:rPr lang="pt-BR" dirty="0" smtClean="0"/>
            <a:t>Propriedades do Sistema </a:t>
          </a:r>
          <a:endParaRPr lang="pt-BR" dirty="0"/>
        </a:p>
      </dgm:t>
    </dgm:pt>
    <dgm:pt modelId="{697DBAF7-31A7-436C-86CD-27340B0781E0}" type="parTrans" cxnId="{E436EAF1-A479-4520-9553-C5E9A2E4D947}">
      <dgm:prSet/>
      <dgm:spPr/>
      <dgm:t>
        <a:bodyPr/>
        <a:lstStyle/>
        <a:p>
          <a:endParaRPr lang="pt-BR" dirty="0"/>
        </a:p>
      </dgm:t>
    </dgm:pt>
    <dgm:pt modelId="{4D30A7CD-F2F3-4C3D-8268-F64F485FDBEE}" type="sibTrans" cxnId="{E436EAF1-A479-4520-9553-C5E9A2E4D947}">
      <dgm:prSet/>
      <dgm:spPr/>
      <dgm:t>
        <a:bodyPr/>
        <a:lstStyle/>
        <a:p>
          <a:endParaRPr lang="pt-BR"/>
        </a:p>
      </dgm:t>
    </dgm:pt>
    <dgm:pt modelId="{63CCA3C0-C955-4B26-BCEF-CF7A6812AB55}" type="asst">
      <dgm:prSet/>
      <dgm:spPr/>
      <dgm:t>
        <a:bodyPr/>
        <a:lstStyle/>
        <a:p>
          <a:r>
            <a:rPr lang="pt-BR" dirty="0" smtClean="0"/>
            <a:t>SEA</a:t>
          </a:r>
        </a:p>
      </dgm:t>
    </dgm:pt>
    <dgm:pt modelId="{0449B15C-5F88-48D9-B5EF-172E8C717698}" type="parTrans" cxnId="{C9D43CCB-5B24-49C2-BAF6-18FC58E0BA3F}">
      <dgm:prSet/>
      <dgm:spPr/>
      <dgm:t>
        <a:bodyPr/>
        <a:lstStyle/>
        <a:p>
          <a:endParaRPr lang="pt-BR"/>
        </a:p>
      </dgm:t>
    </dgm:pt>
    <dgm:pt modelId="{05CDD5FF-2E19-4FD2-885A-9FD071D1D25B}" type="sibTrans" cxnId="{C9D43CCB-5B24-49C2-BAF6-18FC58E0BA3F}">
      <dgm:prSet/>
      <dgm:spPr/>
      <dgm:t>
        <a:bodyPr/>
        <a:lstStyle/>
        <a:p>
          <a:endParaRPr lang="pt-BR"/>
        </a:p>
      </dgm:t>
    </dgm:pt>
    <dgm:pt modelId="{6B9FB911-4295-446D-BC9A-DB23CEABB352}">
      <dgm:prSet/>
      <dgm:spPr/>
      <dgm:t>
        <a:bodyPr/>
        <a:lstStyle/>
        <a:p>
          <a:r>
            <a:rPr lang="pt-BR" dirty="0" smtClean="0"/>
            <a:t>Propriedades do Alfabeto como Sistema Notacional</a:t>
          </a:r>
          <a:endParaRPr lang="pt-BR" dirty="0"/>
        </a:p>
      </dgm:t>
    </dgm:pt>
    <dgm:pt modelId="{0254A23B-59EA-4E55-9EE5-13DC484A82C3}" type="parTrans" cxnId="{2C703253-1BFC-468E-8C65-7B2C292623ED}">
      <dgm:prSet/>
      <dgm:spPr/>
      <dgm:t>
        <a:bodyPr/>
        <a:lstStyle/>
        <a:p>
          <a:endParaRPr lang="pt-BR"/>
        </a:p>
      </dgm:t>
    </dgm:pt>
    <dgm:pt modelId="{FEABF20B-EEF5-41F6-B870-F8B2164A03F6}" type="sibTrans" cxnId="{2C703253-1BFC-468E-8C65-7B2C292623ED}">
      <dgm:prSet/>
      <dgm:spPr/>
      <dgm:t>
        <a:bodyPr/>
        <a:lstStyle/>
        <a:p>
          <a:endParaRPr lang="pt-BR"/>
        </a:p>
      </dgm:t>
    </dgm:pt>
    <dgm:pt modelId="{104E8F4F-0DFE-452B-9068-589CB8234287}" type="pres">
      <dgm:prSet presAssocID="{EED94649-B181-4BC0-B6D6-786EDB6E6CA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025322E6-148A-45A1-927F-44E9A2F1C06C}" type="pres">
      <dgm:prSet presAssocID="{4600863A-C9E6-46EC-B5B8-EA662026F44D}" presName="hierRoot1" presStyleCnt="0">
        <dgm:presLayoutVars>
          <dgm:hierBranch val="init"/>
        </dgm:presLayoutVars>
      </dgm:prSet>
      <dgm:spPr/>
    </dgm:pt>
    <dgm:pt modelId="{8C14E832-84ED-483A-8348-389AAB07F9E2}" type="pres">
      <dgm:prSet presAssocID="{4600863A-C9E6-46EC-B5B8-EA662026F44D}" presName="rootComposite1" presStyleCnt="0"/>
      <dgm:spPr/>
    </dgm:pt>
    <dgm:pt modelId="{B9EC33E2-4590-47A9-ACC9-FF3177E2FB69}" type="pres">
      <dgm:prSet presAssocID="{4600863A-C9E6-46EC-B5B8-EA662026F4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AD044A-6020-4BEE-9850-73920904A547}" type="pres">
      <dgm:prSet presAssocID="{4600863A-C9E6-46EC-B5B8-EA662026F44D}" presName="rootConnector1" presStyleLbl="node1" presStyleIdx="0" presStyleCnt="0"/>
      <dgm:spPr/>
    </dgm:pt>
    <dgm:pt modelId="{F71FC8C4-3362-49EA-95E2-4C1CBAD2ECD4}" type="pres">
      <dgm:prSet presAssocID="{4600863A-C9E6-46EC-B5B8-EA662026F44D}" presName="hierChild2" presStyleCnt="0"/>
      <dgm:spPr/>
    </dgm:pt>
    <dgm:pt modelId="{A41179D9-31F7-41BA-A066-C17E2B95C6E6}" type="pres">
      <dgm:prSet presAssocID="{89FD2F90-45F9-44A6-AD30-F61A486F1515}" presName="Name37" presStyleLbl="parChTrans1D2" presStyleIdx="0" presStyleCnt="2"/>
      <dgm:spPr/>
    </dgm:pt>
    <dgm:pt modelId="{DAE88F20-BDA4-4370-8B81-65BEBDBFB39D}" type="pres">
      <dgm:prSet presAssocID="{58E6CFB9-13DE-40C8-B84A-506693693275}" presName="hierRoot2" presStyleCnt="0">
        <dgm:presLayoutVars>
          <dgm:hierBranch val="init"/>
        </dgm:presLayoutVars>
      </dgm:prSet>
      <dgm:spPr/>
    </dgm:pt>
    <dgm:pt modelId="{AB46E859-11B5-4BBD-94A4-19D8CB0F325C}" type="pres">
      <dgm:prSet presAssocID="{58E6CFB9-13DE-40C8-B84A-506693693275}" presName="rootComposite" presStyleCnt="0"/>
      <dgm:spPr/>
    </dgm:pt>
    <dgm:pt modelId="{21EB7CAB-4706-46B1-ACEF-E8329E5BF556}" type="pres">
      <dgm:prSet presAssocID="{58E6CFB9-13DE-40C8-B84A-506693693275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08D019-9564-446C-A16D-8194330D2204}" type="pres">
      <dgm:prSet presAssocID="{58E6CFB9-13DE-40C8-B84A-506693693275}" presName="rootConnector" presStyleLbl="node2" presStyleIdx="0" presStyleCnt="1"/>
      <dgm:spPr/>
    </dgm:pt>
    <dgm:pt modelId="{D0451913-4FE3-4BE4-9B06-2440A16EB7BF}" type="pres">
      <dgm:prSet presAssocID="{58E6CFB9-13DE-40C8-B84A-506693693275}" presName="hierChild4" presStyleCnt="0"/>
      <dgm:spPr/>
    </dgm:pt>
    <dgm:pt modelId="{6BC8788A-A485-490F-86F6-864140FE8D00}" type="pres">
      <dgm:prSet presAssocID="{58E6CFB9-13DE-40C8-B84A-506693693275}" presName="hierChild5" presStyleCnt="0"/>
      <dgm:spPr/>
    </dgm:pt>
    <dgm:pt modelId="{B17A2930-2724-450D-84EB-D222A5BFEA2B}" type="pres">
      <dgm:prSet presAssocID="{FDCCF2E6-88C3-4BE4-B68A-40C28ECAE258}" presName="Name111" presStyleLbl="parChTrans1D3" presStyleIdx="0" presStyleCnt="3"/>
      <dgm:spPr/>
    </dgm:pt>
    <dgm:pt modelId="{2A410EC2-70F3-4E9A-B9AC-4B62390BA29D}" type="pres">
      <dgm:prSet presAssocID="{06CA76E2-DB85-4124-8551-9B96F97D020B}" presName="hierRoot3" presStyleCnt="0">
        <dgm:presLayoutVars>
          <dgm:hierBranch/>
        </dgm:presLayoutVars>
      </dgm:prSet>
      <dgm:spPr/>
    </dgm:pt>
    <dgm:pt modelId="{83E746AF-BDC8-4A55-9649-3EA00E3ED399}" type="pres">
      <dgm:prSet presAssocID="{06CA76E2-DB85-4124-8551-9B96F97D020B}" presName="rootComposite3" presStyleCnt="0"/>
      <dgm:spPr/>
    </dgm:pt>
    <dgm:pt modelId="{A1A24608-0F50-4D00-B9DE-99AF0BD147F6}" type="pres">
      <dgm:prSet presAssocID="{06CA76E2-DB85-4124-8551-9B96F97D020B}" presName="rootText3" presStyleLbl="asst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2364EE-5199-4648-A21B-EA368E441B0A}" type="pres">
      <dgm:prSet presAssocID="{06CA76E2-DB85-4124-8551-9B96F97D020B}" presName="rootConnector3" presStyleLbl="asst2" presStyleIdx="0" presStyleCnt="3"/>
      <dgm:spPr/>
    </dgm:pt>
    <dgm:pt modelId="{DE7B0B19-D881-47FE-98A8-9CD1F99D9B89}" type="pres">
      <dgm:prSet presAssocID="{06CA76E2-DB85-4124-8551-9B96F97D020B}" presName="hierChild6" presStyleCnt="0"/>
      <dgm:spPr/>
    </dgm:pt>
    <dgm:pt modelId="{28A75968-39C9-4F0E-8723-F462DC80484F}" type="pres">
      <dgm:prSet presAssocID="{06CA76E2-DB85-4124-8551-9B96F97D020B}" presName="hierChild7" presStyleCnt="0"/>
      <dgm:spPr/>
    </dgm:pt>
    <dgm:pt modelId="{E73995BD-040A-4EAB-93BC-89685242D1C9}" type="pres">
      <dgm:prSet presAssocID="{697DBAF7-31A7-436C-86CD-27340B0781E0}" presName="Name111" presStyleLbl="parChTrans1D3" presStyleIdx="1" presStyleCnt="3"/>
      <dgm:spPr/>
    </dgm:pt>
    <dgm:pt modelId="{11C5F0E2-E17F-445A-88FB-2A5CD0B2AEFB}" type="pres">
      <dgm:prSet presAssocID="{5C31DE8A-5A64-4936-8AAB-001B852974F3}" presName="hierRoot3" presStyleCnt="0">
        <dgm:presLayoutVars>
          <dgm:hierBranch val="init"/>
        </dgm:presLayoutVars>
      </dgm:prSet>
      <dgm:spPr/>
    </dgm:pt>
    <dgm:pt modelId="{19768642-4465-4D69-B1EC-25EB62630E98}" type="pres">
      <dgm:prSet presAssocID="{5C31DE8A-5A64-4936-8AAB-001B852974F3}" presName="rootComposite3" presStyleCnt="0"/>
      <dgm:spPr/>
    </dgm:pt>
    <dgm:pt modelId="{1E882DD6-E661-4139-B0AC-3F79665FD438}" type="pres">
      <dgm:prSet presAssocID="{5C31DE8A-5A64-4936-8AAB-001B852974F3}" presName="rootText3" presStyleLbl="asst2" presStyleIdx="1" presStyleCnt="3">
        <dgm:presLayoutVars>
          <dgm:chPref val="3"/>
        </dgm:presLayoutVars>
      </dgm:prSet>
      <dgm:spPr/>
    </dgm:pt>
    <dgm:pt modelId="{6C93BE50-1D77-438D-B194-D1E24D8F9E0C}" type="pres">
      <dgm:prSet presAssocID="{5C31DE8A-5A64-4936-8AAB-001B852974F3}" presName="rootConnector3" presStyleLbl="asst2" presStyleIdx="1" presStyleCnt="3"/>
      <dgm:spPr/>
    </dgm:pt>
    <dgm:pt modelId="{CF013DA8-50E6-466E-8F65-D5CDFCF2AF16}" type="pres">
      <dgm:prSet presAssocID="{5C31DE8A-5A64-4936-8AAB-001B852974F3}" presName="hierChild6" presStyleCnt="0"/>
      <dgm:spPr/>
    </dgm:pt>
    <dgm:pt modelId="{DD367553-844F-45DD-B2B6-236CEFD1041A}" type="pres">
      <dgm:prSet presAssocID="{5C31DE8A-5A64-4936-8AAB-001B852974F3}" presName="hierChild7" presStyleCnt="0"/>
      <dgm:spPr/>
    </dgm:pt>
    <dgm:pt modelId="{D5203881-0C29-47D1-B1ED-BD589A40C1BA}" type="pres">
      <dgm:prSet presAssocID="{0449B15C-5F88-48D9-B5EF-172E8C717698}" presName="Name111" presStyleLbl="parChTrans1D3" presStyleIdx="2" presStyleCnt="3"/>
      <dgm:spPr/>
    </dgm:pt>
    <dgm:pt modelId="{68A3F33F-A8E8-4CF5-BB2E-60AEA2C105E1}" type="pres">
      <dgm:prSet presAssocID="{63CCA3C0-C955-4B26-BCEF-CF7A6812AB55}" presName="hierRoot3" presStyleCnt="0">
        <dgm:presLayoutVars>
          <dgm:hierBranch val="init"/>
        </dgm:presLayoutVars>
      </dgm:prSet>
      <dgm:spPr/>
    </dgm:pt>
    <dgm:pt modelId="{6DF6764A-74DE-45AB-A16B-FD864AD3F7AD}" type="pres">
      <dgm:prSet presAssocID="{63CCA3C0-C955-4B26-BCEF-CF7A6812AB55}" presName="rootComposite3" presStyleCnt="0"/>
      <dgm:spPr/>
    </dgm:pt>
    <dgm:pt modelId="{08C0FDB0-3B7E-4EA7-ABA4-391FAF2818AB}" type="pres">
      <dgm:prSet presAssocID="{63CCA3C0-C955-4B26-BCEF-CF7A6812AB55}" presName="rootText3" presStyleLbl="asst2" presStyleIdx="2" presStyleCnt="3" custLinFactNeighborX="-8328" custLinFactNeighborY="487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406667-FD2E-456D-8247-24DF8802B15B}" type="pres">
      <dgm:prSet presAssocID="{63CCA3C0-C955-4B26-BCEF-CF7A6812AB55}" presName="rootConnector3" presStyleLbl="asst2" presStyleIdx="2" presStyleCnt="3"/>
      <dgm:spPr/>
    </dgm:pt>
    <dgm:pt modelId="{DD0771E0-A120-46EC-84B2-B435F221B1FE}" type="pres">
      <dgm:prSet presAssocID="{63CCA3C0-C955-4B26-BCEF-CF7A6812AB55}" presName="hierChild6" presStyleCnt="0"/>
      <dgm:spPr/>
    </dgm:pt>
    <dgm:pt modelId="{8CE2B17C-0F1E-41B9-A228-85B47E6DEC8E}" type="pres">
      <dgm:prSet presAssocID="{0254A23B-59EA-4E55-9EE5-13DC484A82C3}" presName="Name37" presStyleLbl="parChTrans1D4" presStyleIdx="0" presStyleCnt="1"/>
      <dgm:spPr/>
    </dgm:pt>
    <dgm:pt modelId="{267A1DF6-DEE6-4A2B-9E59-45D9F8FB69FD}" type="pres">
      <dgm:prSet presAssocID="{6B9FB911-4295-446D-BC9A-DB23CEABB352}" presName="hierRoot2" presStyleCnt="0">
        <dgm:presLayoutVars>
          <dgm:hierBranch val="init"/>
        </dgm:presLayoutVars>
      </dgm:prSet>
      <dgm:spPr/>
    </dgm:pt>
    <dgm:pt modelId="{C0AEC83B-1EC7-4F18-A336-8B5BAEB2534A}" type="pres">
      <dgm:prSet presAssocID="{6B9FB911-4295-446D-BC9A-DB23CEABB352}" presName="rootComposite" presStyleCnt="0"/>
      <dgm:spPr/>
    </dgm:pt>
    <dgm:pt modelId="{4F205496-23D3-4E7D-A090-70DD065E606B}" type="pres">
      <dgm:prSet presAssocID="{6B9FB911-4295-446D-BC9A-DB23CEABB3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99C448-E95D-4D58-9A52-BBB916123A5F}" type="pres">
      <dgm:prSet presAssocID="{6B9FB911-4295-446D-BC9A-DB23CEABB352}" presName="rootConnector" presStyleLbl="node4" presStyleIdx="0" presStyleCnt="1"/>
      <dgm:spPr/>
    </dgm:pt>
    <dgm:pt modelId="{4D1A863A-730D-4A7C-8C38-DD0E01DA322C}" type="pres">
      <dgm:prSet presAssocID="{6B9FB911-4295-446D-BC9A-DB23CEABB352}" presName="hierChild4" presStyleCnt="0"/>
      <dgm:spPr/>
    </dgm:pt>
    <dgm:pt modelId="{12DCCDC7-FC94-4589-ABD5-230353330A82}" type="pres">
      <dgm:prSet presAssocID="{6B9FB911-4295-446D-BC9A-DB23CEABB352}" presName="hierChild5" presStyleCnt="0"/>
      <dgm:spPr/>
    </dgm:pt>
    <dgm:pt modelId="{FE6D3A1F-44AB-4EFC-A457-BCA58236CA53}" type="pres">
      <dgm:prSet presAssocID="{63CCA3C0-C955-4B26-BCEF-CF7A6812AB55}" presName="hierChild7" presStyleCnt="0"/>
      <dgm:spPr/>
    </dgm:pt>
    <dgm:pt modelId="{33E2B6C5-D90C-4740-A1D3-202B837E8D31}" type="pres">
      <dgm:prSet presAssocID="{4600863A-C9E6-46EC-B5B8-EA662026F44D}" presName="hierChild3" presStyleCnt="0"/>
      <dgm:spPr/>
    </dgm:pt>
    <dgm:pt modelId="{8BA1DB49-0AFF-47B5-815F-6F05ED40EC88}" type="pres">
      <dgm:prSet presAssocID="{1F5446BB-CEC9-422A-90CE-491330790FC9}" presName="Name111" presStyleLbl="parChTrans1D2" presStyleIdx="1" presStyleCnt="2"/>
      <dgm:spPr/>
    </dgm:pt>
    <dgm:pt modelId="{0EC45266-9038-4AC9-9385-AE4837CC2D2D}" type="pres">
      <dgm:prSet presAssocID="{576A82A9-CEA1-4B0C-82E8-570F1A8FD6FB}" presName="hierRoot3" presStyleCnt="0">
        <dgm:presLayoutVars>
          <dgm:hierBranch val="init"/>
        </dgm:presLayoutVars>
      </dgm:prSet>
      <dgm:spPr/>
    </dgm:pt>
    <dgm:pt modelId="{C3FDDAFF-3E59-43DB-AAC6-C29F78658D21}" type="pres">
      <dgm:prSet presAssocID="{576A82A9-CEA1-4B0C-82E8-570F1A8FD6FB}" presName="rootComposite3" presStyleCnt="0"/>
      <dgm:spPr/>
    </dgm:pt>
    <dgm:pt modelId="{4EF34F1F-6484-4805-8150-2A0A94D9C2DE}" type="pres">
      <dgm:prSet presAssocID="{576A82A9-CEA1-4B0C-82E8-570F1A8FD6F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0FE3CC-27C5-4557-BF70-537B95D252E3}" type="pres">
      <dgm:prSet presAssocID="{576A82A9-CEA1-4B0C-82E8-570F1A8FD6FB}" presName="rootConnector3" presStyleLbl="asst1" presStyleIdx="0" presStyleCnt="1"/>
      <dgm:spPr/>
    </dgm:pt>
    <dgm:pt modelId="{617428D4-B2F2-4BBA-A275-F5C2F12E3DE6}" type="pres">
      <dgm:prSet presAssocID="{576A82A9-CEA1-4B0C-82E8-570F1A8FD6FB}" presName="hierChild6" presStyleCnt="0"/>
      <dgm:spPr/>
    </dgm:pt>
    <dgm:pt modelId="{2FEA822D-DB3D-4D69-B1D6-6AB61F471BED}" type="pres">
      <dgm:prSet presAssocID="{576A82A9-CEA1-4B0C-82E8-570F1A8FD6FB}" presName="hierChild7" presStyleCnt="0"/>
      <dgm:spPr/>
    </dgm:pt>
  </dgm:ptLst>
  <dgm:cxnLst>
    <dgm:cxn modelId="{9AAB7988-A663-4195-8B5A-EDC675B7A305}" type="presOf" srcId="{576A82A9-CEA1-4B0C-82E8-570F1A8FD6FB}" destId="{4EF34F1F-6484-4805-8150-2A0A94D9C2DE}" srcOrd="0" destOrd="0" presId="urn:microsoft.com/office/officeart/2005/8/layout/orgChart1"/>
    <dgm:cxn modelId="{26CC9525-8E4A-4C1C-A6DF-20C290F49C36}" type="presOf" srcId="{5C31DE8A-5A64-4936-8AAB-001B852974F3}" destId="{1E882DD6-E661-4139-B0AC-3F79665FD438}" srcOrd="0" destOrd="0" presId="urn:microsoft.com/office/officeart/2005/8/layout/orgChart1"/>
    <dgm:cxn modelId="{7694D90A-0B55-47CD-9BE8-E231D19C0012}" type="presOf" srcId="{4600863A-C9E6-46EC-B5B8-EA662026F44D}" destId="{E2AD044A-6020-4BEE-9850-73920904A547}" srcOrd="1" destOrd="0" presId="urn:microsoft.com/office/officeart/2005/8/layout/orgChart1"/>
    <dgm:cxn modelId="{C9D43CCB-5B24-49C2-BAF6-18FC58E0BA3F}" srcId="{58E6CFB9-13DE-40C8-B84A-506693693275}" destId="{63CCA3C0-C955-4B26-BCEF-CF7A6812AB55}" srcOrd="2" destOrd="0" parTransId="{0449B15C-5F88-48D9-B5EF-172E8C717698}" sibTransId="{05CDD5FF-2E19-4FD2-885A-9FD071D1D25B}"/>
    <dgm:cxn modelId="{DA3BE76F-F56A-41F5-B17B-5EFF8292A7C4}" type="presOf" srcId="{697DBAF7-31A7-436C-86CD-27340B0781E0}" destId="{E73995BD-040A-4EAB-93BC-89685242D1C9}" srcOrd="0" destOrd="0" presId="urn:microsoft.com/office/officeart/2005/8/layout/orgChart1"/>
    <dgm:cxn modelId="{F6B9A698-A1CA-400F-8E67-9D107259E4EC}" type="presOf" srcId="{6B9FB911-4295-446D-BC9A-DB23CEABB352}" destId="{3399C448-E95D-4D58-9A52-BBB916123A5F}" srcOrd="1" destOrd="0" presId="urn:microsoft.com/office/officeart/2005/8/layout/orgChart1"/>
    <dgm:cxn modelId="{EA8DAFA1-864A-4DDC-9CA2-7B87AD97F636}" srcId="{4600863A-C9E6-46EC-B5B8-EA662026F44D}" destId="{58E6CFB9-13DE-40C8-B84A-506693693275}" srcOrd="1" destOrd="0" parTransId="{89FD2F90-45F9-44A6-AD30-F61A486F1515}" sibTransId="{424F723E-DEDC-4C20-9B94-B5B41B8960AC}"/>
    <dgm:cxn modelId="{C6D2683D-9091-4A8C-8A2D-B3CC38D591F6}" type="presOf" srcId="{576A82A9-CEA1-4B0C-82E8-570F1A8FD6FB}" destId="{F60FE3CC-27C5-4557-BF70-537B95D252E3}" srcOrd="1" destOrd="0" presId="urn:microsoft.com/office/officeart/2005/8/layout/orgChart1"/>
    <dgm:cxn modelId="{41BFD44A-B873-4FBB-808E-981445AAED64}" type="presOf" srcId="{63CCA3C0-C955-4B26-BCEF-CF7A6812AB55}" destId="{08C0FDB0-3B7E-4EA7-ABA4-391FAF2818AB}" srcOrd="0" destOrd="0" presId="urn:microsoft.com/office/officeart/2005/8/layout/orgChart1"/>
    <dgm:cxn modelId="{87B9D60F-1E16-41D4-B1B2-CFC54F9D2FBD}" type="presOf" srcId="{1F5446BB-CEC9-422A-90CE-491330790FC9}" destId="{8BA1DB49-0AFF-47B5-815F-6F05ED40EC88}" srcOrd="0" destOrd="0" presId="urn:microsoft.com/office/officeart/2005/8/layout/orgChart1"/>
    <dgm:cxn modelId="{8B26C673-3693-4B41-B20B-AEE103E30AF7}" type="presOf" srcId="{FDCCF2E6-88C3-4BE4-B68A-40C28ECAE258}" destId="{B17A2930-2724-450D-84EB-D222A5BFEA2B}" srcOrd="0" destOrd="0" presId="urn:microsoft.com/office/officeart/2005/8/layout/orgChart1"/>
    <dgm:cxn modelId="{2C703253-1BFC-468E-8C65-7B2C292623ED}" srcId="{63CCA3C0-C955-4B26-BCEF-CF7A6812AB55}" destId="{6B9FB911-4295-446D-BC9A-DB23CEABB352}" srcOrd="0" destOrd="0" parTransId="{0254A23B-59EA-4E55-9EE5-13DC484A82C3}" sibTransId="{FEABF20B-EEF5-41F6-B870-F8B2164A03F6}"/>
    <dgm:cxn modelId="{B06F8EBB-E90C-4B2D-982D-5FC056098208}" type="presOf" srcId="{58E6CFB9-13DE-40C8-B84A-506693693275}" destId="{21EB7CAB-4706-46B1-ACEF-E8329E5BF556}" srcOrd="0" destOrd="0" presId="urn:microsoft.com/office/officeart/2005/8/layout/orgChart1"/>
    <dgm:cxn modelId="{EF5F00F5-31C0-4DFD-A736-1AE88C306788}" type="presOf" srcId="{6B9FB911-4295-446D-BC9A-DB23CEABB352}" destId="{4F205496-23D3-4E7D-A090-70DD065E606B}" srcOrd="0" destOrd="0" presId="urn:microsoft.com/office/officeart/2005/8/layout/orgChart1"/>
    <dgm:cxn modelId="{E436EAF1-A479-4520-9553-C5E9A2E4D947}" srcId="{58E6CFB9-13DE-40C8-B84A-506693693275}" destId="{5C31DE8A-5A64-4936-8AAB-001B852974F3}" srcOrd="1" destOrd="0" parTransId="{697DBAF7-31A7-436C-86CD-27340B0781E0}" sibTransId="{4D30A7CD-F2F3-4C3D-8268-F64F485FDBEE}"/>
    <dgm:cxn modelId="{062C5BD8-7596-472B-A65B-182FE871C65F}" type="presOf" srcId="{89FD2F90-45F9-44A6-AD30-F61A486F1515}" destId="{A41179D9-31F7-41BA-A066-C17E2B95C6E6}" srcOrd="0" destOrd="0" presId="urn:microsoft.com/office/officeart/2005/8/layout/orgChart1"/>
    <dgm:cxn modelId="{CE2AD164-7CB3-40B0-9864-51554707EA61}" type="presOf" srcId="{4600863A-C9E6-46EC-B5B8-EA662026F44D}" destId="{B9EC33E2-4590-47A9-ACC9-FF3177E2FB69}" srcOrd="0" destOrd="0" presId="urn:microsoft.com/office/officeart/2005/8/layout/orgChart1"/>
    <dgm:cxn modelId="{062DEE81-4F0E-4F48-9F7C-E21235F6A283}" type="presOf" srcId="{06CA76E2-DB85-4124-8551-9B96F97D020B}" destId="{A1A24608-0F50-4D00-B9DE-99AF0BD147F6}" srcOrd="0" destOrd="0" presId="urn:microsoft.com/office/officeart/2005/8/layout/orgChart1"/>
    <dgm:cxn modelId="{4B240CC0-19B8-4443-9ADF-E13354697307}" srcId="{58E6CFB9-13DE-40C8-B84A-506693693275}" destId="{06CA76E2-DB85-4124-8551-9B96F97D020B}" srcOrd="0" destOrd="0" parTransId="{FDCCF2E6-88C3-4BE4-B68A-40C28ECAE258}" sibTransId="{7144DEDB-94AB-4C36-8D86-68B0ECD30470}"/>
    <dgm:cxn modelId="{B6A9C946-8E46-4210-9D28-5DAE80DDB1F4}" type="presOf" srcId="{58E6CFB9-13DE-40C8-B84A-506693693275}" destId="{B308D019-9564-446C-A16D-8194330D2204}" srcOrd="1" destOrd="0" presId="urn:microsoft.com/office/officeart/2005/8/layout/orgChart1"/>
    <dgm:cxn modelId="{F0BD46B4-598A-45C2-B981-EB48DA796CA5}" type="presOf" srcId="{EED94649-B181-4BC0-B6D6-786EDB6E6CA1}" destId="{104E8F4F-0DFE-452B-9068-589CB8234287}" srcOrd="0" destOrd="0" presId="urn:microsoft.com/office/officeart/2005/8/layout/orgChart1"/>
    <dgm:cxn modelId="{7DFF7D37-BDD9-4E91-A3CA-F6ECF5455B4C}" type="presOf" srcId="{0254A23B-59EA-4E55-9EE5-13DC484A82C3}" destId="{8CE2B17C-0F1E-41B9-A228-85B47E6DEC8E}" srcOrd="0" destOrd="0" presId="urn:microsoft.com/office/officeart/2005/8/layout/orgChart1"/>
    <dgm:cxn modelId="{26B6D7FB-C930-4619-AD75-F0736AB23CDB}" type="presOf" srcId="{0449B15C-5F88-48D9-B5EF-172E8C717698}" destId="{D5203881-0C29-47D1-B1ED-BD589A40C1BA}" srcOrd="0" destOrd="0" presId="urn:microsoft.com/office/officeart/2005/8/layout/orgChart1"/>
    <dgm:cxn modelId="{F7D9C794-B6C3-4404-B229-D50D3CF2E625}" type="presOf" srcId="{5C31DE8A-5A64-4936-8AAB-001B852974F3}" destId="{6C93BE50-1D77-438D-B194-D1E24D8F9E0C}" srcOrd="1" destOrd="0" presId="urn:microsoft.com/office/officeart/2005/8/layout/orgChart1"/>
    <dgm:cxn modelId="{01B2CB98-A564-446A-B298-B7E700C7DA45}" srcId="{EED94649-B181-4BC0-B6D6-786EDB6E6CA1}" destId="{4600863A-C9E6-46EC-B5B8-EA662026F44D}" srcOrd="0" destOrd="0" parTransId="{6B0725EB-D146-4D90-B3D8-66A8F17F41A6}" sibTransId="{46B98B42-EEC7-4B33-BEC4-708B3060231C}"/>
    <dgm:cxn modelId="{F20773ED-1DE4-45E6-90ED-353C688431E7}" type="presOf" srcId="{63CCA3C0-C955-4B26-BCEF-CF7A6812AB55}" destId="{5D406667-FD2E-456D-8247-24DF8802B15B}" srcOrd="1" destOrd="0" presId="urn:microsoft.com/office/officeart/2005/8/layout/orgChart1"/>
    <dgm:cxn modelId="{A4FB0174-B1C8-4091-A2F3-83BF41DE2290}" srcId="{4600863A-C9E6-46EC-B5B8-EA662026F44D}" destId="{576A82A9-CEA1-4B0C-82E8-570F1A8FD6FB}" srcOrd="0" destOrd="0" parTransId="{1F5446BB-CEC9-422A-90CE-491330790FC9}" sibTransId="{691726D3-996A-4B15-B353-7E0D46CFD9C1}"/>
    <dgm:cxn modelId="{C4FDFBF2-067F-4F67-9B9C-4BC1A8A202AD}" type="presOf" srcId="{06CA76E2-DB85-4124-8551-9B96F97D020B}" destId="{A52364EE-5199-4648-A21B-EA368E441B0A}" srcOrd="1" destOrd="0" presId="urn:microsoft.com/office/officeart/2005/8/layout/orgChart1"/>
    <dgm:cxn modelId="{AE8A1C70-FEC9-45F4-B027-168A73278347}" type="presParOf" srcId="{104E8F4F-0DFE-452B-9068-589CB8234287}" destId="{025322E6-148A-45A1-927F-44E9A2F1C06C}" srcOrd="0" destOrd="0" presId="urn:microsoft.com/office/officeart/2005/8/layout/orgChart1"/>
    <dgm:cxn modelId="{5264C9A9-B749-42EA-90D6-513F08CC077E}" type="presParOf" srcId="{025322E6-148A-45A1-927F-44E9A2F1C06C}" destId="{8C14E832-84ED-483A-8348-389AAB07F9E2}" srcOrd="0" destOrd="0" presId="urn:microsoft.com/office/officeart/2005/8/layout/orgChart1"/>
    <dgm:cxn modelId="{3FA6AD85-C403-407D-AEB8-9ED2B765E254}" type="presParOf" srcId="{8C14E832-84ED-483A-8348-389AAB07F9E2}" destId="{B9EC33E2-4590-47A9-ACC9-FF3177E2FB69}" srcOrd="0" destOrd="0" presId="urn:microsoft.com/office/officeart/2005/8/layout/orgChart1"/>
    <dgm:cxn modelId="{87DC1E60-2637-4EEB-B097-CD51C0079BEF}" type="presParOf" srcId="{8C14E832-84ED-483A-8348-389AAB07F9E2}" destId="{E2AD044A-6020-4BEE-9850-73920904A547}" srcOrd="1" destOrd="0" presId="urn:microsoft.com/office/officeart/2005/8/layout/orgChart1"/>
    <dgm:cxn modelId="{4CB2C830-1D76-4BFE-BBB8-77D032AC74FF}" type="presParOf" srcId="{025322E6-148A-45A1-927F-44E9A2F1C06C}" destId="{F71FC8C4-3362-49EA-95E2-4C1CBAD2ECD4}" srcOrd="1" destOrd="0" presId="urn:microsoft.com/office/officeart/2005/8/layout/orgChart1"/>
    <dgm:cxn modelId="{83B1ADE1-86C4-413A-BE00-E13E6E5640F0}" type="presParOf" srcId="{F71FC8C4-3362-49EA-95E2-4C1CBAD2ECD4}" destId="{A41179D9-31F7-41BA-A066-C17E2B95C6E6}" srcOrd="0" destOrd="0" presId="urn:microsoft.com/office/officeart/2005/8/layout/orgChart1"/>
    <dgm:cxn modelId="{93BF4331-CDC8-4ADA-A65E-4FC51A82813B}" type="presParOf" srcId="{F71FC8C4-3362-49EA-95E2-4C1CBAD2ECD4}" destId="{DAE88F20-BDA4-4370-8B81-65BEBDBFB39D}" srcOrd="1" destOrd="0" presId="urn:microsoft.com/office/officeart/2005/8/layout/orgChart1"/>
    <dgm:cxn modelId="{FB9916BE-5C1E-4F61-AD5C-9F3B8A898DDA}" type="presParOf" srcId="{DAE88F20-BDA4-4370-8B81-65BEBDBFB39D}" destId="{AB46E859-11B5-4BBD-94A4-19D8CB0F325C}" srcOrd="0" destOrd="0" presId="urn:microsoft.com/office/officeart/2005/8/layout/orgChart1"/>
    <dgm:cxn modelId="{796F5939-47E3-47DE-B20F-356DEFA1469D}" type="presParOf" srcId="{AB46E859-11B5-4BBD-94A4-19D8CB0F325C}" destId="{21EB7CAB-4706-46B1-ACEF-E8329E5BF556}" srcOrd="0" destOrd="0" presId="urn:microsoft.com/office/officeart/2005/8/layout/orgChart1"/>
    <dgm:cxn modelId="{99621E22-C1A8-408C-B52B-0B2FAAAE06CA}" type="presParOf" srcId="{AB46E859-11B5-4BBD-94A4-19D8CB0F325C}" destId="{B308D019-9564-446C-A16D-8194330D2204}" srcOrd="1" destOrd="0" presId="urn:microsoft.com/office/officeart/2005/8/layout/orgChart1"/>
    <dgm:cxn modelId="{D920D2B0-81B5-43EE-8B84-EF5093C03345}" type="presParOf" srcId="{DAE88F20-BDA4-4370-8B81-65BEBDBFB39D}" destId="{D0451913-4FE3-4BE4-9B06-2440A16EB7BF}" srcOrd="1" destOrd="0" presId="urn:microsoft.com/office/officeart/2005/8/layout/orgChart1"/>
    <dgm:cxn modelId="{13F46F22-7026-4FC4-946F-C5E307DFA3BF}" type="presParOf" srcId="{DAE88F20-BDA4-4370-8B81-65BEBDBFB39D}" destId="{6BC8788A-A485-490F-86F6-864140FE8D00}" srcOrd="2" destOrd="0" presId="urn:microsoft.com/office/officeart/2005/8/layout/orgChart1"/>
    <dgm:cxn modelId="{1589206C-175C-4BC2-8CF2-1C5F1EC39A69}" type="presParOf" srcId="{6BC8788A-A485-490F-86F6-864140FE8D00}" destId="{B17A2930-2724-450D-84EB-D222A5BFEA2B}" srcOrd="0" destOrd="0" presId="urn:microsoft.com/office/officeart/2005/8/layout/orgChart1"/>
    <dgm:cxn modelId="{20FA841C-69C4-42B7-8AFB-D1C06236E5F7}" type="presParOf" srcId="{6BC8788A-A485-490F-86F6-864140FE8D00}" destId="{2A410EC2-70F3-4E9A-B9AC-4B62390BA29D}" srcOrd="1" destOrd="0" presId="urn:microsoft.com/office/officeart/2005/8/layout/orgChart1"/>
    <dgm:cxn modelId="{E96B88CF-35D9-4359-BE9C-5CF3BF463D84}" type="presParOf" srcId="{2A410EC2-70F3-4E9A-B9AC-4B62390BA29D}" destId="{83E746AF-BDC8-4A55-9649-3EA00E3ED399}" srcOrd="0" destOrd="0" presId="urn:microsoft.com/office/officeart/2005/8/layout/orgChart1"/>
    <dgm:cxn modelId="{98FED193-7EB3-4852-AFBF-6CB2D59FB815}" type="presParOf" srcId="{83E746AF-BDC8-4A55-9649-3EA00E3ED399}" destId="{A1A24608-0F50-4D00-B9DE-99AF0BD147F6}" srcOrd="0" destOrd="0" presId="urn:microsoft.com/office/officeart/2005/8/layout/orgChart1"/>
    <dgm:cxn modelId="{51D5D7E4-6DCC-4320-AB04-9F5236803194}" type="presParOf" srcId="{83E746AF-BDC8-4A55-9649-3EA00E3ED399}" destId="{A52364EE-5199-4648-A21B-EA368E441B0A}" srcOrd="1" destOrd="0" presId="urn:microsoft.com/office/officeart/2005/8/layout/orgChart1"/>
    <dgm:cxn modelId="{650568E3-67FF-40C2-805F-B65935C241B3}" type="presParOf" srcId="{2A410EC2-70F3-4E9A-B9AC-4B62390BA29D}" destId="{DE7B0B19-D881-47FE-98A8-9CD1F99D9B89}" srcOrd="1" destOrd="0" presId="urn:microsoft.com/office/officeart/2005/8/layout/orgChart1"/>
    <dgm:cxn modelId="{9A3B5166-3A8A-453A-B63C-7578FF47FD75}" type="presParOf" srcId="{2A410EC2-70F3-4E9A-B9AC-4B62390BA29D}" destId="{28A75968-39C9-4F0E-8723-F462DC80484F}" srcOrd="2" destOrd="0" presId="urn:microsoft.com/office/officeart/2005/8/layout/orgChart1"/>
    <dgm:cxn modelId="{B3903657-2CE1-46BC-BBE0-CD3C865E725D}" type="presParOf" srcId="{6BC8788A-A485-490F-86F6-864140FE8D00}" destId="{E73995BD-040A-4EAB-93BC-89685242D1C9}" srcOrd="2" destOrd="0" presId="urn:microsoft.com/office/officeart/2005/8/layout/orgChart1"/>
    <dgm:cxn modelId="{0239DD2E-D6D7-4806-B729-3484C4D7AC5C}" type="presParOf" srcId="{6BC8788A-A485-490F-86F6-864140FE8D00}" destId="{11C5F0E2-E17F-445A-88FB-2A5CD0B2AEFB}" srcOrd="3" destOrd="0" presId="urn:microsoft.com/office/officeart/2005/8/layout/orgChart1"/>
    <dgm:cxn modelId="{A35242E3-5D47-4777-ADDA-72453DB811C7}" type="presParOf" srcId="{11C5F0E2-E17F-445A-88FB-2A5CD0B2AEFB}" destId="{19768642-4465-4D69-B1EC-25EB62630E98}" srcOrd="0" destOrd="0" presId="urn:microsoft.com/office/officeart/2005/8/layout/orgChart1"/>
    <dgm:cxn modelId="{A7512455-A2EA-4C36-AD35-A4FFCB2B51B9}" type="presParOf" srcId="{19768642-4465-4D69-B1EC-25EB62630E98}" destId="{1E882DD6-E661-4139-B0AC-3F79665FD438}" srcOrd="0" destOrd="0" presId="urn:microsoft.com/office/officeart/2005/8/layout/orgChart1"/>
    <dgm:cxn modelId="{F560891E-60FF-4920-AD68-6195E69FE6E0}" type="presParOf" srcId="{19768642-4465-4D69-B1EC-25EB62630E98}" destId="{6C93BE50-1D77-438D-B194-D1E24D8F9E0C}" srcOrd="1" destOrd="0" presId="urn:microsoft.com/office/officeart/2005/8/layout/orgChart1"/>
    <dgm:cxn modelId="{32385978-D051-4919-9514-776F6A5BEE11}" type="presParOf" srcId="{11C5F0E2-E17F-445A-88FB-2A5CD0B2AEFB}" destId="{CF013DA8-50E6-466E-8F65-D5CDFCF2AF16}" srcOrd="1" destOrd="0" presId="urn:microsoft.com/office/officeart/2005/8/layout/orgChart1"/>
    <dgm:cxn modelId="{653F512B-F9F0-427D-A0D8-38EB70894143}" type="presParOf" srcId="{11C5F0E2-E17F-445A-88FB-2A5CD0B2AEFB}" destId="{DD367553-844F-45DD-B2B6-236CEFD1041A}" srcOrd="2" destOrd="0" presId="urn:microsoft.com/office/officeart/2005/8/layout/orgChart1"/>
    <dgm:cxn modelId="{5B9DE1CA-68C6-44B3-ACA9-E6F100841D9D}" type="presParOf" srcId="{6BC8788A-A485-490F-86F6-864140FE8D00}" destId="{D5203881-0C29-47D1-B1ED-BD589A40C1BA}" srcOrd="4" destOrd="0" presId="urn:microsoft.com/office/officeart/2005/8/layout/orgChart1"/>
    <dgm:cxn modelId="{43FC9C50-A51A-4270-A186-B184290D23AF}" type="presParOf" srcId="{6BC8788A-A485-490F-86F6-864140FE8D00}" destId="{68A3F33F-A8E8-4CF5-BB2E-60AEA2C105E1}" srcOrd="5" destOrd="0" presId="urn:microsoft.com/office/officeart/2005/8/layout/orgChart1"/>
    <dgm:cxn modelId="{52A2B21C-662D-415C-A410-E9E20D71A5F4}" type="presParOf" srcId="{68A3F33F-A8E8-4CF5-BB2E-60AEA2C105E1}" destId="{6DF6764A-74DE-45AB-A16B-FD864AD3F7AD}" srcOrd="0" destOrd="0" presId="urn:microsoft.com/office/officeart/2005/8/layout/orgChart1"/>
    <dgm:cxn modelId="{80545FDA-CFEA-4FB0-A912-A0CEC9FA39D6}" type="presParOf" srcId="{6DF6764A-74DE-45AB-A16B-FD864AD3F7AD}" destId="{08C0FDB0-3B7E-4EA7-ABA4-391FAF2818AB}" srcOrd="0" destOrd="0" presId="urn:microsoft.com/office/officeart/2005/8/layout/orgChart1"/>
    <dgm:cxn modelId="{C4A8C6FB-9557-47BD-B9E0-4922BDA5EEA1}" type="presParOf" srcId="{6DF6764A-74DE-45AB-A16B-FD864AD3F7AD}" destId="{5D406667-FD2E-456D-8247-24DF8802B15B}" srcOrd="1" destOrd="0" presId="urn:microsoft.com/office/officeart/2005/8/layout/orgChart1"/>
    <dgm:cxn modelId="{AC31BECF-D83D-4BBD-9381-DCD3D683631C}" type="presParOf" srcId="{68A3F33F-A8E8-4CF5-BB2E-60AEA2C105E1}" destId="{DD0771E0-A120-46EC-84B2-B435F221B1FE}" srcOrd="1" destOrd="0" presId="urn:microsoft.com/office/officeart/2005/8/layout/orgChart1"/>
    <dgm:cxn modelId="{FDE2D37C-F596-4A73-A78C-5308E66F6928}" type="presParOf" srcId="{DD0771E0-A120-46EC-84B2-B435F221B1FE}" destId="{8CE2B17C-0F1E-41B9-A228-85B47E6DEC8E}" srcOrd="0" destOrd="0" presId="urn:microsoft.com/office/officeart/2005/8/layout/orgChart1"/>
    <dgm:cxn modelId="{A30B3CF5-922A-4584-885B-1F969F17F05E}" type="presParOf" srcId="{DD0771E0-A120-46EC-84B2-B435F221B1FE}" destId="{267A1DF6-DEE6-4A2B-9E59-45D9F8FB69FD}" srcOrd="1" destOrd="0" presId="urn:microsoft.com/office/officeart/2005/8/layout/orgChart1"/>
    <dgm:cxn modelId="{FC728B89-2521-485D-BAB2-88367B872628}" type="presParOf" srcId="{267A1DF6-DEE6-4A2B-9E59-45D9F8FB69FD}" destId="{C0AEC83B-1EC7-4F18-A336-8B5BAEB2534A}" srcOrd="0" destOrd="0" presId="urn:microsoft.com/office/officeart/2005/8/layout/orgChart1"/>
    <dgm:cxn modelId="{C5165086-43B0-481B-861D-E54994DEF19D}" type="presParOf" srcId="{C0AEC83B-1EC7-4F18-A336-8B5BAEB2534A}" destId="{4F205496-23D3-4E7D-A090-70DD065E606B}" srcOrd="0" destOrd="0" presId="urn:microsoft.com/office/officeart/2005/8/layout/orgChart1"/>
    <dgm:cxn modelId="{E89ADC07-6017-4B60-A3C6-254F3E97D3AF}" type="presParOf" srcId="{C0AEC83B-1EC7-4F18-A336-8B5BAEB2534A}" destId="{3399C448-E95D-4D58-9A52-BBB916123A5F}" srcOrd="1" destOrd="0" presId="urn:microsoft.com/office/officeart/2005/8/layout/orgChart1"/>
    <dgm:cxn modelId="{08B21547-5514-4B9A-8F4F-530168B3FBCE}" type="presParOf" srcId="{267A1DF6-DEE6-4A2B-9E59-45D9F8FB69FD}" destId="{4D1A863A-730D-4A7C-8C38-DD0E01DA322C}" srcOrd="1" destOrd="0" presId="urn:microsoft.com/office/officeart/2005/8/layout/orgChart1"/>
    <dgm:cxn modelId="{315F9A1D-78A6-47F0-9B02-13C8920F0739}" type="presParOf" srcId="{267A1DF6-DEE6-4A2B-9E59-45D9F8FB69FD}" destId="{12DCCDC7-FC94-4589-ABD5-230353330A82}" srcOrd="2" destOrd="0" presId="urn:microsoft.com/office/officeart/2005/8/layout/orgChart1"/>
    <dgm:cxn modelId="{4A997CEE-77F4-480C-B96E-2B15F9C08CCD}" type="presParOf" srcId="{68A3F33F-A8E8-4CF5-BB2E-60AEA2C105E1}" destId="{FE6D3A1F-44AB-4EFC-A457-BCA58236CA53}" srcOrd="2" destOrd="0" presId="urn:microsoft.com/office/officeart/2005/8/layout/orgChart1"/>
    <dgm:cxn modelId="{2BC76F79-0E80-4BAD-A9D4-86891BD496CC}" type="presParOf" srcId="{025322E6-148A-45A1-927F-44E9A2F1C06C}" destId="{33E2B6C5-D90C-4740-A1D3-202B837E8D31}" srcOrd="2" destOrd="0" presId="urn:microsoft.com/office/officeart/2005/8/layout/orgChart1"/>
    <dgm:cxn modelId="{81EF0FAA-1B90-4337-9A34-56695CA29502}" type="presParOf" srcId="{33E2B6C5-D90C-4740-A1D3-202B837E8D31}" destId="{8BA1DB49-0AFF-47B5-815F-6F05ED40EC88}" srcOrd="0" destOrd="0" presId="urn:microsoft.com/office/officeart/2005/8/layout/orgChart1"/>
    <dgm:cxn modelId="{EB97C112-3CC0-4585-BE02-ACDBF916ACB7}" type="presParOf" srcId="{33E2B6C5-D90C-4740-A1D3-202B837E8D31}" destId="{0EC45266-9038-4AC9-9385-AE4837CC2D2D}" srcOrd="1" destOrd="0" presId="urn:microsoft.com/office/officeart/2005/8/layout/orgChart1"/>
    <dgm:cxn modelId="{0B5B659B-C7D0-4DE8-B3CC-479847017FDD}" type="presParOf" srcId="{0EC45266-9038-4AC9-9385-AE4837CC2D2D}" destId="{C3FDDAFF-3E59-43DB-AAC6-C29F78658D21}" srcOrd="0" destOrd="0" presId="urn:microsoft.com/office/officeart/2005/8/layout/orgChart1"/>
    <dgm:cxn modelId="{4CD03BCD-34E7-4F98-BA20-4B3D0C6D8077}" type="presParOf" srcId="{C3FDDAFF-3E59-43DB-AAC6-C29F78658D21}" destId="{4EF34F1F-6484-4805-8150-2A0A94D9C2DE}" srcOrd="0" destOrd="0" presId="urn:microsoft.com/office/officeart/2005/8/layout/orgChart1"/>
    <dgm:cxn modelId="{91BDBD09-0B42-4FCE-88A6-43B8E0A2D04F}" type="presParOf" srcId="{C3FDDAFF-3E59-43DB-AAC6-C29F78658D21}" destId="{F60FE3CC-27C5-4557-BF70-537B95D252E3}" srcOrd="1" destOrd="0" presId="urn:microsoft.com/office/officeart/2005/8/layout/orgChart1"/>
    <dgm:cxn modelId="{3F74990E-F182-490E-A470-420663053F3E}" type="presParOf" srcId="{0EC45266-9038-4AC9-9385-AE4837CC2D2D}" destId="{617428D4-B2F2-4BBA-A275-F5C2F12E3DE6}" srcOrd="1" destOrd="0" presId="urn:microsoft.com/office/officeart/2005/8/layout/orgChart1"/>
    <dgm:cxn modelId="{DECB64F6-26F0-4C1A-B1AD-D43449827536}" type="presParOf" srcId="{0EC45266-9038-4AC9-9385-AE4837CC2D2D}" destId="{2FEA822D-DB3D-4D69-B1D6-6AB61F471BED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94649-B181-4BC0-B6D6-786EDB6E6CA1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C31DE8A-5A64-4936-8AAB-001B852974F3}" type="asst">
      <dgm:prSet/>
      <dgm:spPr/>
      <dgm:t>
        <a:bodyPr/>
        <a:lstStyle/>
        <a:p>
          <a:r>
            <a:rPr lang="pt-BR" b="1" dirty="0" smtClean="0"/>
            <a:t>O que </a:t>
          </a:r>
          <a:r>
            <a:rPr lang="pt-BR" dirty="0" smtClean="0"/>
            <a:t>as letras representam?</a:t>
          </a:r>
          <a:endParaRPr lang="pt-BR" dirty="0"/>
        </a:p>
      </dgm:t>
    </dgm:pt>
    <dgm:pt modelId="{697DBAF7-31A7-436C-86CD-27340B0781E0}" type="parTrans" cxnId="{E436EAF1-A479-4520-9553-C5E9A2E4D947}">
      <dgm:prSet/>
      <dgm:spPr/>
      <dgm:t>
        <a:bodyPr/>
        <a:lstStyle/>
        <a:p>
          <a:endParaRPr lang="pt-BR" dirty="0"/>
        </a:p>
      </dgm:t>
    </dgm:pt>
    <dgm:pt modelId="{4D30A7CD-F2F3-4C3D-8268-F64F485FDBEE}" type="sibTrans" cxnId="{E436EAF1-A479-4520-9553-C5E9A2E4D947}">
      <dgm:prSet/>
      <dgm:spPr/>
      <dgm:t>
        <a:bodyPr/>
        <a:lstStyle/>
        <a:p>
          <a:endParaRPr lang="pt-BR"/>
        </a:p>
      </dgm:t>
    </dgm:pt>
    <dgm:pt modelId="{6B9FB911-4295-446D-BC9A-DB23CEABB352}">
      <dgm:prSet/>
      <dgm:spPr/>
      <dgm:t>
        <a:bodyPr/>
        <a:lstStyle/>
        <a:p>
          <a:r>
            <a:rPr lang="pt-BR" b="1" dirty="0" smtClean="0"/>
            <a:t>Como</a:t>
          </a:r>
          <a:r>
            <a:rPr lang="pt-BR" dirty="0" smtClean="0"/>
            <a:t> as letras criam representações?</a:t>
          </a:r>
          <a:endParaRPr lang="pt-BR" dirty="0"/>
        </a:p>
      </dgm:t>
    </dgm:pt>
    <dgm:pt modelId="{FEABF20B-EEF5-41F6-B870-F8B2164A03F6}" type="sibTrans" cxnId="{2C703253-1BFC-468E-8C65-7B2C292623ED}">
      <dgm:prSet/>
      <dgm:spPr/>
      <dgm:t>
        <a:bodyPr/>
        <a:lstStyle/>
        <a:p>
          <a:endParaRPr lang="pt-BR"/>
        </a:p>
      </dgm:t>
    </dgm:pt>
    <dgm:pt modelId="{0254A23B-59EA-4E55-9EE5-13DC484A82C3}" type="parTrans" cxnId="{2C703253-1BFC-468E-8C65-7B2C292623ED}">
      <dgm:prSet/>
      <dgm:spPr/>
      <dgm:t>
        <a:bodyPr/>
        <a:lstStyle/>
        <a:p>
          <a:endParaRPr lang="pt-BR"/>
        </a:p>
      </dgm:t>
    </dgm:pt>
    <dgm:pt modelId="{617224C2-A85E-42D1-BCDE-4E8C998C515D}">
      <dgm:prSet/>
      <dgm:spPr/>
      <dgm:t>
        <a:bodyPr/>
        <a:lstStyle/>
        <a:p>
          <a:r>
            <a:rPr lang="pt-BR" dirty="0" smtClean="0"/>
            <a:t>Etapa ou estágio em que o aprendiz se encontra</a:t>
          </a:r>
          <a:endParaRPr lang="pt-BR" dirty="0"/>
        </a:p>
      </dgm:t>
    </dgm:pt>
    <dgm:pt modelId="{83804CC8-0CF1-4889-939D-E69E0F81606C}" type="parTrans" cxnId="{3C060475-BB94-4887-B682-A079093BA4A1}">
      <dgm:prSet/>
      <dgm:spPr/>
      <dgm:t>
        <a:bodyPr/>
        <a:lstStyle/>
        <a:p>
          <a:endParaRPr lang="pt-BR"/>
        </a:p>
      </dgm:t>
    </dgm:pt>
    <dgm:pt modelId="{4CEBA4A7-8F0E-4CD8-ABC8-40976F57EDBB}" type="sibTrans" cxnId="{3C060475-BB94-4887-B682-A079093BA4A1}">
      <dgm:prSet/>
      <dgm:spPr/>
      <dgm:t>
        <a:bodyPr/>
        <a:lstStyle/>
        <a:p>
          <a:endParaRPr lang="pt-BR"/>
        </a:p>
      </dgm:t>
    </dgm:pt>
    <dgm:pt modelId="{9BC08ECA-5255-43C3-8691-905ABE7EE817}">
      <dgm:prSet/>
      <dgm:spPr/>
      <dgm:t>
        <a:bodyPr/>
        <a:lstStyle/>
        <a:p>
          <a:r>
            <a:rPr lang="pt-BR" dirty="0" smtClean="0"/>
            <a:t>Sistema Conceitual e Notacional</a:t>
          </a:r>
          <a:endParaRPr lang="pt-BR" dirty="0"/>
        </a:p>
      </dgm:t>
    </dgm:pt>
    <dgm:pt modelId="{1BF529DC-740E-4BF7-9CB0-9B9DA79F282D}" type="parTrans" cxnId="{A0216233-D715-4EB3-9453-AE61874C5664}">
      <dgm:prSet/>
      <dgm:spPr/>
      <dgm:t>
        <a:bodyPr/>
        <a:lstStyle/>
        <a:p>
          <a:endParaRPr lang="pt-BR"/>
        </a:p>
      </dgm:t>
    </dgm:pt>
    <dgm:pt modelId="{500D8598-B678-4AC2-948E-94C76FB5D68C}" type="sibTrans" cxnId="{A0216233-D715-4EB3-9453-AE61874C5664}">
      <dgm:prSet/>
      <dgm:spPr/>
    </dgm:pt>
    <dgm:pt modelId="{69CA3FB7-C478-4F7B-B53C-DD7E369111B7}" type="pres">
      <dgm:prSet presAssocID="{EED94649-B181-4BC0-B6D6-786EDB6E6C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DB89057-F79C-47AF-B8B7-6B6FFC06226D}" type="pres">
      <dgm:prSet presAssocID="{5C31DE8A-5A64-4936-8AAB-001B852974F3}" presName="root1" presStyleCnt="0"/>
      <dgm:spPr/>
    </dgm:pt>
    <dgm:pt modelId="{7D77AFFB-3153-4941-BC24-0B55D5E85790}" type="pres">
      <dgm:prSet presAssocID="{5C31DE8A-5A64-4936-8AAB-001B852974F3}" presName="LevelOneTextNode" presStyleLbl="node0" presStyleIdx="0" presStyleCnt="1" custLinFactY="-49779" custLinFactNeighborX="4652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476CAE-E8F6-4A83-8F3D-A7D17EE17048}" type="pres">
      <dgm:prSet presAssocID="{5C31DE8A-5A64-4936-8AAB-001B852974F3}" presName="level2hierChild" presStyleCnt="0"/>
      <dgm:spPr/>
    </dgm:pt>
    <dgm:pt modelId="{575D8A21-338C-4D82-8388-54116B18612E}" type="pres">
      <dgm:prSet presAssocID="{0254A23B-59EA-4E55-9EE5-13DC484A82C3}" presName="conn2-1" presStyleLbl="parChTrans1D2" presStyleIdx="0" presStyleCnt="3"/>
      <dgm:spPr/>
    </dgm:pt>
    <dgm:pt modelId="{C1611F03-AFCF-47A1-90C2-DF48B01584FA}" type="pres">
      <dgm:prSet presAssocID="{0254A23B-59EA-4E55-9EE5-13DC484A82C3}" presName="connTx" presStyleLbl="parChTrans1D2" presStyleIdx="0" presStyleCnt="3"/>
      <dgm:spPr/>
    </dgm:pt>
    <dgm:pt modelId="{0E2430F6-6C9B-44FA-BDD1-893A5A56D6BF}" type="pres">
      <dgm:prSet presAssocID="{6B9FB911-4295-446D-BC9A-DB23CEABB352}" presName="root2" presStyleCnt="0"/>
      <dgm:spPr/>
    </dgm:pt>
    <dgm:pt modelId="{01EB78D5-B8FC-4F95-BA32-66145F079008}" type="pres">
      <dgm:prSet presAssocID="{6B9FB911-4295-446D-BC9A-DB23CEABB352}" presName="LevelTwoTextNode" presStyleLbl="node2" presStyleIdx="0" presStyleCnt="3" custLinFactY="-49779" custLinFactNeighborX="-4541" custLinFactNeighborY="-100000">
        <dgm:presLayoutVars>
          <dgm:chPref val="3"/>
        </dgm:presLayoutVars>
      </dgm:prSet>
      <dgm:spPr/>
    </dgm:pt>
    <dgm:pt modelId="{B73C6B8F-BCFB-4646-A1CB-A8AB6F38E0A8}" type="pres">
      <dgm:prSet presAssocID="{6B9FB911-4295-446D-BC9A-DB23CEABB352}" presName="level3hierChild" presStyleCnt="0"/>
      <dgm:spPr/>
    </dgm:pt>
    <dgm:pt modelId="{AB9533A9-88CA-4F0C-8C53-A09665F2D110}" type="pres">
      <dgm:prSet presAssocID="{83804CC8-0CF1-4889-939D-E69E0F81606C}" presName="conn2-1" presStyleLbl="parChTrans1D2" presStyleIdx="1" presStyleCnt="3"/>
      <dgm:spPr/>
    </dgm:pt>
    <dgm:pt modelId="{330E6BFD-9A3F-4D30-8971-E440A582DD3E}" type="pres">
      <dgm:prSet presAssocID="{83804CC8-0CF1-4889-939D-E69E0F81606C}" presName="connTx" presStyleLbl="parChTrans1D2" presStyleIdx="1" presStyleCnt="3"/>
      <dgm:spPr/>
    </dgm:pt>
    <dgm:pt modelId="{F6797A3C-5659-40AD-BFF5-79D8DD449642}" type="pres">
      <dgm:prSet presAssocID="{617224C2-A85E-42D1-BCDE-4E8C998C515D}" presName="root2" presStyleCnt="0"/>
      <dgm:spPr/>
    </dgm:pt>
    <dgm:pt modelId="{68C904A7-B1B7-4421-ADB7-90021FB1E855}" type="pres">
      <dgm:prSet presAssocID="{617224C2-A85E-42D1-BCDE-4E8C998C515D}" presName="LevelTwoTextNode" presStyleLbl="node2" presStyleIdx="1" presStyleCnt="3" custLinFactNeighborX="-23567" custLinFactNeighborY="-45133">
        <dgm:presLayoutVars>
          <dgm:chPref val="3"/>
        </dgm:presLayoutVars>
      </dgm:prSet>
      <dgm:spPr/>
    </dgm:pt>
    <dgm:pt modelId="{1989BFB4-C074-4878-B1A4-7A8C5190DD18}" type="pres">
      <dgm:prSet presAssocID="{617224C2-A85E-42D1-BCDE-4E8C998C515D}" presName="level3hierChild" presStyleCnt="0"/>
      <dgm:spPr/>
    </dgm:pt>
    <dgm:pt modelId="{840AE5CE-BBA7-49DD-973A-E3FB5D314406}" type="pres">
      <dgm:prSet presAssocID="{1BF529DC-740E-4BF7-9CB0-9B9DA79F282D}" presName="conn2-1" presStyleLbl="parChTrans1D2" presStyleIdx="2" presStyleCnt="3"/>
      <dgm:spPr/>
    </dgm:pt>
    <dgm:pt modelId="{46C55D8E-24DC-4F27-BBEB-D8BC475E1C81}" type="pres">
      <dgm:prSet presAssocID="{1BF529DC-740E-4BF7-9CB0-9B9DA79F282D}" presName="connTx" presStyleLbl="parChTrans1D2" presStyleIdx="2" presStyleCnt="3"/>
      <dgm:spPr/>
    </dgm:pt>
    <dgm:pt modelId="{5837EE5C-8726-4472-8708-FDBA4D0A6367}" type="pres">
      <dgm:prSet presAssocID="{9BC08ECA-5255-43C3-8691-905ABE7EE817}" presName="root2" presStyleCnt="0"/>
      <dgm:spPr/>
    </dgm:pt>
    <dgm:pt modelId="{DED0BE90-4E02-4319-B2F2-F41A5BC62940}" type="pres">
      <dgm:prSet presAssocID="{9BC08ECA-5255-43C3-8691-905ABE7EE817}" presName="LevelTwoTextNode" presStyleLbl="node2" presStyleIdx="2" presStyleCnt="3" custLinFactNeighborX="-37837" custLinFactNeighborY="63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8A25CD5-51F1-4D75-A984-A89A52399D87}" type="pres">
      <dgm:prSet presAssocID="{9BC08ECA-5255-43C3-8691-905ABE7EE817}" presName="level3hierChild" presStyleCnt="0"/>
      <dgm:spPr/>
    </dgm:pt>
  </dgm:ptLst>
  <dgm:cxnLst>
    <dgm:cxn modelId="{10320328-66F2-43C4-8BF7-F83CEF9E8335}" type="presOf" srcId="{1BF529DC-740E-4BF7-9CB0-9B9DA79F282D}" destId="{46C55D8E-24DC-4F27-BBEB-D8BC475E1C81}" srcOrd="1" destOrd="0" presId="urn:microsoft.com/office/officeart/2005/8/layout/hierarchy2"/>
    <dgm:cxn modelId="{2C703253-1BFC-468E-8C65-7B2C292623ED}" srcId="{5C31DE8A-5A64-4936-8AAB-001B852974F3}" destId="{6B9FB911-4295-446D-BC9A-DB23CEABB352}" srcOrd="0" destOrd="0" parTransId="{0254A23B-59EA-4E55-9EE5-13DC484A82C3}" sibTransId="{FEABF20B-EEF5-41F6-B870-F8B2164A03F6}"/>
    <dgm:cxn modelId="{C692AF1D-5A39-4D06-A75C-4F86A3571C89}" type="presOf" srcId="{1BF529DC-740E-4BF7-9CB0-9B9DA79F282D}" destId="{840AE5CE-BBA7-49DD-973A-E3FB5D314406}" srcOrd="0" destOrd="0" presId="urn:microsoft.com/office/officeart/2005/8/layout/hierarchy2"/>
    <dgm:cxn modelId="{FEF11F87-ED91-46B1-9B23-7C9EBAA75781}" type="presOf" srcId="{6B9FB911-4295-446D-BC9A-DB23CEABB352}" destId="{01EB78D5-B8FC-4F95-BA32-66145F079008}" srcOrd="0" destOrd="0" presId="urn:microsoft.com/office/officeart/2005/8/layout/hierarchy2"/>
    <dgm:cxn modelId="{C4EE83A5-E06D-453B-98C8-B25ACFA96145}" type="presOf" srcId="{0254A23B-59EA-4E55-9EE5-13DC484A82C3}" destId="{C1611F03-AFCF-47A1-90C2-DF48B01584FA}" srcOrd="1" destOrd="0" presId="urn:microsoft.com/office/officeart/2005/8/layout/hierarchy2"/>
    <dgm:cxn modelId="{6DE9D495-D004-4ABD-82B0-3EAABE049934}" type="presOf" srcId="{83804CC8-0CF1-4889-939D-E69E0F81606C}" destId="{AB9533A9-88CA-4F0C-8C53-A09665F2D110}" srcOrd="0" destOrd="0" presId="urn:microsoft.com/office/officeart/2005/8/layout/hierarchy2"/>
    <dgm:cxn modelId="{A0216233-D715-4EB3-9453-AE61874C5664}" srcId="{5C31DE8A-5A64-4936-8AAB-001B852974F3}" destId="{9BC08ECA-5255-43C3-8691-905ABE7EE817}" srcOrd="2" destOrd="0" parTransId="{1BF529DC-740E-4BF7-9CB0-9B9DA79F282D}" sibTransId="{500D8598-B678-4AC2-948E-94C76FB5D68C}"/>
    <dgm:cxn modelId="{6EBE7DF9-D76E-425C-A84B-D2D16B358294}" type="presOf" srcId="{617224C2-A85E-42D1-BCDE-4E8C998C515D}" destId="{68C904A7-B1B7-4421-ADB7-90021FB1E855}" srcOrd="0" destOrd="0" presId="urn:microsoft.com/office/officeart/2005/8/layout/hierarchy2"/>
    <dgm:cxn modelId="{C9A60519-8986-42D1-AC80-916CA0CC6314}" type="presOf" srcId="{EED94649-B181-4BC0-B6D6-786EDB6E6CA1}" destId="{69CA3FB7-C478-4F7B-B53C-DD7E369111B7}" srcOrd="0" destOrd="0" presId="urn:microsoft.com/office/officeart/2005/8/layout/hierarchy2"/>
    <dgm:cxn modelId="{E436EAF1-A479-4520-9553-C5E9A2E4D947}" srcId="{EED94649-B181-4BC0-B6D6-786EDB6E6CA1}" destId="{5C31DE8A-5A64-4936-8AAB-001B852974F3}" srcOrd="0" destOrd="0" parTransId="{697DBAF7-31A7-436C-86CD-27340B0781E0}" sibTransId="{4D30A7CD-F2F3-4C3D-8268-F64F485FDBEE}"/>
    <dgm:cxn modelId="{1E66F613-FFE9-4D95-87FA-DEB69B463FDB}" type="presOf" srcId="{0254A23B-59EA-4E55-9EE5-13DC484A82C3}" destId="{575D8A21-338C-4D82-8388-54116B18612E}" srcOrd="0" destOrd="0" presId="urn:microsoft.com/office/officeart/2005/8/layout/hierarchy2"/>
    <dgm:cxn modelId="{3C060475-BB94-4887-B682-A079093BA4A1}" srcId="{5C31DE8A-5A64-4936-8AAB-001B852974F3}" destId="{617224C2-A85E-42D1-BCDE-4E8C998C515D}" srcOrd="1" destOrd="0" parTransId="{83804CC8-0CF1-4889-939D-E69E0F81606C}" sibTransId="{4CEBA4A7-8F0E-4CD8-ABC8-40976F57EDBB}"/>
    <dgm:cxn modelId="{43226B19-139A-43E8-838B-5FB22245C777}" type="presOf" srcId="{5C31DE8A-5A64-4936-8AAB-001B852974F3}" destId="{7D77AFFB-3153-4941-BC24-0B55D5E85790}" srcOrd="0" destOrd="0" presId="urn:microsoft.com/office/officeart/2005/8/layout/hierarchy2"/>
    <dgm:cxn modelId="{9FEC118A-0559-4ECD-896C-1CDB3AED5CEE}" type="presOf" srcId="{9BC08ECA-5255-43C3-8691-905ABE7EE817}" destId="{DED0BE90-4E02-4319-B2F2-F41A5BC62940}" srcOrd="0" destOrd="0" presId="urn:microsoft.com/office/officeart/2005/8/layout/hierarchy2"/>
    <dgm:cxn modelId="{11077EAB-BF30-4CEA-BB82-3A247A409CE5}" type="presOf" srcId="{83804CC8-0CF1-4889-939D-E69E0F81606C}" destId="{330E6BFD-9A3F-4D30-8971-E440A582DD3E}" srcOrd="1" destOrd="0" presId="urn:microsoft.com/office/officeart/2005/8/layout/hierarchy2"/>
    <dgm:cxn modelId="{2982CECF-E5AB-4207-94AA-9B6612B55D2A}" type="presParOf" srcId="{69CA3FB7-C478-4F7B-B53C-DD7E369111B7}" destId="{CDB89057-F79C-47AF-B8B7-6B6FFC06226D}" srcOrd="0" destOrd="0" presId="urn:microsoft.com/office/officeart/2005/8/layout/hierarchy2"/>
    <dgm:cxn modelId="{8B5AB28D-E058-4660-8EA6-0E0E3805A1C4}" type="presParOf" srcId="{CDB89057-F79C-47AF-B8B7-6B6FFC06226D}" destId="{7D77AFFB-3153-4941-BC24-0B55D5E85790}" srcOrd="0" destOrd="0" presId="urn:microsoft.com/office/officeart/2005/8/layout/hierarchy2"/>
    <dgm:cxn modelId="{745CCF6E-35AB-4408-8773-25971386F8C3}" type="presParOf" srcId="{CDB89057-F79C-47AF-B8B7-6B6FFC06226D}" destId="{15476CAE-E8F6-4A83-8F3D-A7D17EE17048}" srcOrd="1" destOrd="0" presId="urn:microsoft.com/office/officeart/2005/8/layout/hierarchy2"/>
    <dgm:cxn modelId="{FE57ED65-4F4E-4F75-AA9F-9994415D0B5F}" type="presParOf" srcId="{15476CAE-E8F6-4A83-8F3D-A7D17EE17048}" destId="{575D8A21-338C-4D82-8388-54116B18612E}" srcOrd="0" destOrd="0" presId="urn:microsoft.com/office/officeart/2005/8/layout/hierarchy2"/>
    <dgm:cxn modelId="{0738F406-64F9-43DB-B9E2-E8CA17CD01B5}" type="presParOf" srcId="{575D8A21-338C-4D82-8388-54116B18612E}" destId="{C1611F03-AFCF-47A1-90C2-DF48B01584FA}" srcOrd="0" destOrd="0" presId="urn:microsoft.com/office/officeart/2005/8/layout/hierarchy2"/>
    <dgm:cxn modelId="{A0434FB9-E308-4326-8FA5-39EC693CD483}" type="presParOf" srcId="{15476CAE-E8F6-4A83-8F3D-A7D17EE17048}" destId="{0E2430F6-6C9B-44FA-BDD1-893A5A56D6BF}" srcOrd="1" destOrd="0" presId="urn:microsoft.com/office/officeart/2005/8/layout/hierarchy2"/>
    <dgm:cxn modelId="{9E29FF74-1E74-46C3-8514-A53D220F4702}" type="presParOf" srcId="{0E2430F6-6C9B-44FA-BDD1-893A5A56D6BF}" destId="{01EB78D5-B8FC-4F95-BA32-66145F079008}" srcOrd="0" destOrd="0" presId="urn:microsoft.com/office/officeart/2005/8/layout/hierarchy2"/>
    <dgm:cxn modelId="{F5BD0930-524A-4438-AEE3-076D5C51840E}" type="presParOf" srcId="{0E2430F6-6C9B-44FA-BDD1-893A5A56D6BF}" destId="{B73C6B8F-BCFB-4646-A1CB-A8AB6F38E0A8}" srcOrd="1" destOrd="0" presId="urn:microsoft.com/office/officeart/2005/8/layout/hierarchy2"/>
    <dgm:cxn modelId="{B5E609A5-7A64-48D2-98E7-DD1A2A0100C4}" type="presParOf" srcId="{15476CAE-E8F6-4A83-8F3D-A7D17EE17048}" destId="{AB9533A9-88CA-4F0C-8C53-A09665F2D110}" srcOrd="2" destOrd="0" presId="urn:microsoft.com/office/officeart/2005/8/layout/hierarchy2"/>
    <dgm:cxn modelId="{59FA21F6-8345-4522-9488-47A2E76D468F}" type="presParOf" srcId="{AB9533A9-88CA-4F0C-8C53-A09665F2D110}" destId="{330E6BFD-9A3F-4D30-8971-E440A582DD3E}" srcOrd="0" destOrd="0" presId="urn:microsoft.com/office/officeart/2005/8/layout/hierarchy2"/>
    <dgm:cxn modelId="{803331D8-BCE9-4CBF-B7FA-6BFED172CA0A}" type="presParOf" srcId="{15476CAE-E8F6-4A83-8F3D-A7D17EE17048}" destId="{F6797A3C-5659-40AD-BFF5-79D8DD449642}" srcOrd="3" destOrd="0" presId="urn:microsoft.com/office/officeart/2005/8/layout/hierarchy2"/>
    <dgm:cxn modelId="{93CFC2E4-E069-4905-BB1B-BFBA431D535E}" type="presParOf" srcId="{F6797A3C-5659-40AD-BFF5-79D8DD449642}" destId="{68C904A7-B1B7-4421-ADB7-90021FB1E855}" srcOrd="0" destOrd="0" presId="urn:microsoft.com/office/officeart/2005/8/layout/hierarchy2"/>
    <dgm:cxn modelId="{F65670E4-1F3D-4F4E-8E50-75C2E123379D}" type="presParOf" srcId="{F6797A3C-5659-40AD-BFF5-79D8DD449642}" destId="{1989BFB4-C074-4878-B1A4-7A8C5190DD18}" srcOrd="1" destOrd="0" presId="urn:microsoft.com/office/officeart/2005/8/layout/hierarchy2"/>
    <dgm:cxn modelId="{75F069E3-F1E7-4691-A2AE-319FB7260A21}" type="presParOf" srcId="{15476CAE-E8F6-4A83-8F3D-A7D17EE17048}" destId="{840AE5CE-BBA7-49DD-973A-E3FB5D314406}" srcOrd="4" destOrd="0" presId="urn:microsoft.com/office/officeart/2005/8/layout/hierarchy2"/>
    <dgm:cxn modelId="{F5F2C0F8-C244-4CAD-BDD7-6C553F538969}" type="presParOf" srcId="{840AE5CE-BBA7-49DD-973A-E3FB5D314406}" destId="{46C55D8E-24DC-4F27-BBEB-D8BC475E1C81}" srcOrd="0" destOrd="0" presId="urn:microsoft.com/office/officeart/2005/8/layout/hierarchy2"/>
    <dgm:cxn modelId="{C639B8DF-397E-40B3-A4BF-65C8D30DA1CF}" type="presParOf" srcId="{15476CAE-E8F6-4A83-8F3D-A7D17EE17048}" destId="{5837EE5C-8726-4472-8708-FDBA4D0A6367}" srcOrd="5" destOrd="0" presId="urn:microsoft.com/office/officeart/2005/8/layout/hierarchy2"/>
    <dgm:cxn modelId="{E008D95C-617F-4D4A-A504-4B54B603CB29}" type="presParOf" srcId="{5837EE5C-8726-4472-8708-FDBA4D0A6367}" destId="{DED0BE90-4E02-4319-B2F2-F41A5BC62940}" srcOrd="0" destOrd="0" presId="urn:microsoft.com/office/officeart/2005/8/layout/hierarchy2"/>
    <dgm:cxn modelId="{A7366DB9-583F-4C1E-9753-5D926183D78D}" type="presParOf" srcId="{5837EE5C-8726-4472-8708-FDBA4D0A6367}" destId="{38A25CD5-51F1-4D75-A984-A89A52399D87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94649-B181-4BC0-B6D6-786EDB6E6CA1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4600863A-C9E6-46EC-B5B8-EA662026F44D}">
      <dgm:prSet phldrT="[Texto]"/>
      <dgm:spPr/>
      <dgm:t>
        <a:bodyPr/>
        <a:lstStyle/>
        <a:p>
          <a:r>
            <a:rPr lang="pt-BR" dirty="0" smtClean="0"/>
            <a:t>Etapas ou Níveis pelos quais passam os alfabetizandos</a:t>
          </a:r>
          <a:endParaRPr lang="pt-BR" dirty="0"/>
        </a:p>
      </dgm:t>
    </dgm:pt>
    <dgm:pt modelId="{6B0725EB-D146-4D90-B3D8-66A8F17F41A6}" type="parTrans" cxnId="{01B2CB98-A564-446A-B298-B7E700C7DA45}">
      <dgm:prSet/>
      <dgm:spPr/>
      <dgm:t>
        <a:bodyPr/>
        <a:lstStyle/>
        <a:p>
          <a:endParaRPr lang="pt-BR"/>
        </a:p>
      </dgm:t>
    </dgm:pt>
    <dgm:pt modelId="{46B98B42-EEC7-4B33-BEC4-708B3060231C}" type="sibTrans" cxnId="{01B2CB98-A564-446A-B298-B7E700C7DA45}">
      <dgm:prSet/>
      <dgm:spPr/>
      <dgm:t>
        <a:bodyPr/>
        <a:lstStyle/>
        <a:p>
          <a:endParaRPr lang="pt-BR"/>
        </a:p>
      </dgm:t>
    </dgm:pt>
    <dgm:pt modelId="{576A82A9-CEA1-4B0C-82E8-570F1A8FD6FB}" type="asst">
      <dgm:prSet phldrT="[Texto]"/>
      <dgm:spPr/>
      <dgm:t>
        <a:bodyPr/>
        <a:lstStyle/>
        <a:p>
          <a:r>
            <a:rPr lang="pt-BR" dirty="0" smtClean="0"/>
            <a:t>Silábica</a:t>
          </a:r>
          <a:endParaRPr lang="pt-BR" dirty="0"/>
        </a:p>
      </dgm:t>
    </dgm:pt>
    <dgm:pt modelId="{1F5446BB-CEC9-422A-90CE-491330790FC9}" type="parTrans" cxnId="{A4FB0174-B1C8-4091-A2F3-83BF41DE2290}">
      <dgm:prSet/>
      <dgm:spPr/>
      <dgm:t>
        <a:bodyPr/>
        <a:lstStyle/>
        <a:p>
          <a:endParaRPr lang="pt-BR" dirty="0"/>
        </a:p>
      </dgm:t>
    </dgm:pt>
    <dgm:pt modelId="{691726D3-996A-4B15-B353-7E0D46CFD9C1}" type="sibTrans" cxnId="{A4FB0174-B1C8-4091-A2F3-83BF41DE2290}">
      <dgm:prSet/>
      <dgm:spPr/>
      <dgm:t>
        <a:bodyPr/>
        <a:lstStyle/>
        <a:p>
          <a:endParaRPr lang="pt-BR"/>
        </a:p>
      </dgm:t>
    </dgm:pt>
    <dgm:pt modelId="{8B333C82-6C0C-432D-9B1E-D48DF046E31A}" type="asst">
      <dgm:prSet phldrT="[Texto]"/>
      <dgm:spPr/>
      <dgm:t>
        <a:bodyPr/>
        <a:lstStyle/>
        <a:p>
          <a:r>
            <a:rPr lang="pt-BR" smtClean="0"/>
            <a:t>Silábico-alfabético</a:t>
          </a:r>
          <a:endParaRPr lang="pt-BR" dirty="0"/>
        </a:p>
      </dgm:t>
    </dgm:pt>
    <dgm:pt modelId="{446225AB-2E52-4B58-8D95-4DAD694EC672}" type="parTrans" cxnId="{96E2ADE4-F413-4AA6-BB7C-A0911266A308}">
      <dgm:prSet/>
      <dgm:spPr/>
      <dgm:t>
        <a:bodyPr/>
        <a:lstStyle/>
        <a:p>
          <a:endParaRPr lang="pt-BR"/>
        </a:p>
      </dgm:t>
    </dgm:pt>
    <dgm:pt modelId="{31B70F83-B50C-4794-829B-D2B2656E8548}" type="sibTrans" cxnId="{96E2ADE4-F413-4AA6-BB7C-A0911266A308}">
      <dgm:prSet/>
      <dgm:spPr/>
      <dgm:t>
        <a:bodyPr/>
        <a:lstStyle/>
        <a:p>
          <a:endParaRPr lang="pt-BR"/>
        </a:p>
      </dgm:t>
    </dgm:pt>
    <dgm:pt modelId="{A91C1D23-96FB-4E83-8DD2-76CE3FE4A47A}" type="asst">
      <dgm:prSet phldrT="[Texto]"/>
      <dgm:spPr/>
      <dgm:t>
        <a:bodyPr/>
        <a:lstStyle/>
        <a:p>
          <a:r>
            <a:rPr lang="pt-BR" dirty="0" smtClean="0"/>
            <a:t>Pré-silábica</a:t>
          </a:r>
          <a:endParaRPr lang="pt-BR" dirty="0"/>
        </a:p>
      </dgm:t>
    </dgm:pt>
    <dgm:pt modelId="{2C7DB480-8C11-448D-9525-E75237EEC518}" type="parTrans" cxnId="{5AE0E3A2-CBA1-4F3C-83EC-EA382936D0B5}">
      <dgm:prSet/>
      <dgm:spPr/>
      <dgm:t>
        <a:bodyPr/>
        <a:lstStyle/>
        <a:p>
          <a:endParaRPr lang="pt-BR"/>
        </a:p>
      </dgm:t>
    </dgm:pt>
    <dgm:pt modelId="{68A14E2A-1249-4EAC-81DC-666268BA7B19}" type="sibTrans" cxnId="{5AE0E3A2-CBA1-4F3C-83EC-EA382936D0B5}">
      <dgm:prSet/>
      <dgm:spPr/>
      <dgm:t>
        <a:bodyPr/>
        <a:lstStyle/>
        <a:p>
          <a:endParaRPr lang="pt-BR"/>
        </a:p>
      </dgm:t>
    </dgm:pt>
    <dgm:pt modelId="{2A903883-2DED-4999-BA9D-02C685276509}" type="asst">
      <dgm:prSet phldrT="[Texto]"/>
      <dgm:spPr/>
      <dgm:t>
        <a:bodyPr/>
        <a:lstStyle/>
        <a:p>
          <a:r>
            <a:rPr lang="pt-BR" smtClean="0"/>
            <a:t>Alfabética</a:t>
          </a:r>
          <a:endParaRPr lang="pt-BR" dirty="0"/>
        </a:p>
      </dgm:t>
    </dgm:pt>
    <dgm:pt modelId="{E8AD679C-0375-4441-AA89-E3E496AB550E}" type="parTrans" cxnId="{5427DCE1-C71D-4B66-90FB-0010EA16FA96}">
      <dgm:prSet/>
      <dgm:spPr/>
    </dgm:pt>
    <dgm:pt modelId="{0FD65F0C-7D86-41E8-A434-6114548B8705}" type="sibTrans" cxnId="{5427DCE1-C71D-4B66-90FB-0010EA16FA96}">
      <dgm:prSet/>
      <dgm:spPr/>
    </dgm:pt>
    <dgm:pt modelId="{104E8F4F-0DFE-452B-9068-589CB8234287}" type="pres">
      <dgm:prSet presAssocID="{EED94649-B181-4BC0-B6D6-786EDB6E6CA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025322E6-148A-45A1-927F-44E9A2F1C06C}" type="pres">
      <dgm:prSet presAssocID="{4600863A-C9E6-46EC-B5B8-EA662026F44D}" presName="hierRoot1" presStyleCnt="0">
        <dgm:presLayoutVars>
          <dgm:hierBranch val="init"/>
        </dgm:presLayoutVars>
      </dgm:prSet>
      <dgm:spPr/>
    </dgm:pt>
    <dgm:pt modelId="{8C14E832-84ED-483A-8348-389AAB07F9E2}" type="pres">
      <dgm:prSet presAssocID="{4600863A-C9E6-46EC-B5B8-EA662026F44D}" presName="rootComposite1" presStyleCnt="0"/>
      <dgm:spPr/>
    </dgm:pt>
    <dgm:pt modelId="{B9EC33E2-4590-47A9-ACC9-FF3177E2FB69}" type="pres">
      <dgm:prSet presAssocID="{4600863A-C9E6-46EC-B5B8-EA662026F4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AD044A-6020-4BEE-9850-73920904A547}" type="pres">
      <dgm:prSet presAssocID="{4600863A-C9E6-46EC-B5B8-EA662026F44D}" presName="rootConnector1" presStyleLbl="node1" presStyleIdx="0" presStyleCnt="0"/>
      <dgm:spPr/>
    </dgm:pt>
    <dgm:pt modelId="{F71FC8C4-3362-49EA-95E2-4C1CBAD2ECD4}" type="pres">
      <dgm:prSet presAssocID="{4600863A-C9E6-46EC-B5B8-EA662026F44D}" presName="hierChild2" presStyleCnt="0"/>
      <dgm:spPr/>
    </dgm:pt>
    <dgm:pt modelId="{33E2B6C5-D90C-4740-A1D3-202B837E8D31}" type="pres">
      <dgm:prSet presAssocID="{4600863A-C9E6-46EC-B5B8-EA662026F44D}" presName="hierChild3" presStyleCnt="0"/>
      <dgm:spPr/>
    </dgm:pt>
    <dgm:pt modelId="{8BA1DB49-0AFF-47B5-815F-6F05ED40EC88}" type="pres">
      <dgm:prSet presAssocID="{1F5446BB-CEC9-422A-90CE-491330790FC9}" presName="Name111" presStyleLbl="parChTrans1D2" presStyleIdx="0" presStyleCnt="4"/>
      <dgm:spPr/>
    </dgm:pt>
    <dgm:pt modelId="{0EC45266-9038-4AC9-9385-AE4837CC2D2D}" type="pres">
      <dgm:prSet presAssocID="{576A82A9-CEA1-4B0C-82E8-570F1A8FD6FB}" presName="hierRoot3" presStyleCnt="0">
        <dgm:presLayoutVars>
          <dgm:hierBranch val="init"/>
        </dgm:presLayoutVars>
      </dgm:prSet>
      <dgm:spPr/>
    </dgm:pt>
    <dgm:pt modelId="{C3FDDAFF-3E59-43DB-AAC6-C29F78658D21}" type="pres">
      <dgm:prSet presAssocID="{576A82A9-CEA1-4B0C-82E8-570F1A8FD6FB}" presName="rootComposite3" presStyleCnt="0"/>
      <dgm:spPr/>
    </dgm:pt>
    <dgm:pt modelId="{4EF34F1F-6484-4805-8150-2A0A94D9C2DE}" type="pres">
      <dgm:prSet presAssocID="{576A82A9-CEA1-4B0C-82E8-570F1A8FD6FB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0FE3CC-27C5-4557-BF70-537B95D252E3}" type="pres">
      <dgm:prSet presAssocID="{576A82A9-CEA1-4B0C-82E8-570F1A8FD6FB}" presName="rootConnector3" presStyleLbl="asst1" presStyleIdx="0" presStyleCnt="4"/>
      <dgm:spPr/>
    </dgm:pt>
    <dgm:pt modelId="{617428D4-B2F2-4BBA-A275-F5C2F12E3DE6}" type="pres">
      <dgm:prSet presAssocID="{576A82A9-CEA1-4B0C-82E8-570F1A8FD6FB}" presName="hierChild6" presStyleCnt="0"/>
      <dgm:spPr/>
    </dgm:pt>
    <dgm:pt modelId="{2FEA822D-DB3D-4D69-B1D6-6AB61F471BED}" type="pres">
      <dgm:prSet presAssocID="{576A82A9-CEA1-4B0C-82E8-570F1A8FD6FB}" presName="hierChild7" presStyleCnt="0"/>
      <dgm:spPr/>
    </dgm:pt>
    <dgm:pt modelId="{744A88A9-1217-4909-837D-BA6C2FF12FBE}" type="pres">
      <dgm:prSet presAssocID="{2C7DB480-8C11-448D-9525-E75237EEC518}" presName="Name111" presStyleLbl="parChTrans1D2" presStyleIdx="1" presStyleCnt="4"/>
      <dgm:spPr/>
    </dgm:pt>
    <dgm:pt modelId="{524B1000-4732-4565-BDE3-5CDACCEECEAE}" type="pres">
      <dgm:prSet presAssocID="{A91C1D23-96FB-4E83-8DD2-76CE3FE4A47A}" presName="hierRoot3" presStyleCnt="0">
        <dgm:presLayoutVars>
          <dgm:hierBranch val="init"/>
        </dgm:presLayoutVars>
      </dgm:prSet>
      <dgm:spPr/>
    </dgm:pt>
    <dgm:pt modelId="{74BD05A4-7DE8-486F-B2AD-C3210B6B8AB3}" type="pres">
      <dgm:prSet presAssocID="{A91C1D23-96FB-4E83-8DD2-76CE3FE4A47A}" presName="rootComposite3" presStyleCnt="0"/>
      <dgm:spPr/>
    </dgm:pt>
    <dgm:pt modelId="{7931ADAF-9A95-4AEF-8B41-F0A67D1FD0BC}" type="pres">
      <dgm:prSet presAssocID="{A91C1D23-96FB-4E83-8DD2-76CE3FE4A47A}" presName="rootText3" presStyleLbl="asst1" presStyleIdx="1" presStyleCnt="4">
        <dgm:presLayoutVars>
          <dgm:chPref val="3"/>
        </dgm:presLayoutVars>
      </dgm:prSet>
      <dgm:spPr/>
    </dgm:pt>
    <dgm:pt modelId="{E651AE86-3BE5-43C6-99C3-01389EA0B56F}" type="pres">
      <dgm:prSet presAssocID="{A91C1D23-96FB-4E83-8DD2-76CE3FE4A47A}" presName="rootConnector3" presStyleLbl="asst1" presStyleIdx="1" presStyleCnt="4"/>
      <dgm:spPr/>
    </dgm:pt>
    <dgm:pt modelId="{041B7157-E4B5-4EDD-93F5-762A813EF3F7}" type="pres">
      <dgm:prSet presAssocID="{A91C1D23-96FB-4E83-8DD2-76CE3FE4A47A}" presName="hierChild6" presStyleCnt="0"/>
      <dgm:spPr/>
    </dgm:pt>
    <dgm:pt modelId="{000D30B2-28A5-4E36-A19E-EB2F637F6CAE}" type="pres">
      <dgm:prSet presAssocID="{A91C1D23-96FB-4E83-8DD2-76CE3FE4A47A}" presName="hierChild7" presStyleCnt="0"/>
      <dgm:spPr/>
    </dgm:pt>
    <dgm:pt modelId="{4AB1D648-50B6-476E-ACCF-665620396193}" type="pres">
      <dgm:prSet presAssocID="{E8AD679C-0375-4441-AA89-E3E496AB550E}" presName="Name111" presStyleLbl="parChTrans1D2" presStyleIdx="2" presStyleCnt="4"/>
      <dgm:spPr/>
    </dgm:pt>
    <dgm:pt modelId="{1DF4E392-5F5A-4884-8577-490212892148}" type="pres">
      <dgm:prSet presAssocID="{2A903883-2DED-4999-BA9D-02C685276509}" presName="hierRoot3" presStyleCnt="0">
        <dgm:presLayoutVars>
          <dgm:hierBranch val="init"/>
        </dgm:presLayoutVars>
      </dgm:prSet>
      <dgm:spPr/>
    </dgm:pt>
    <dgm:pt modelId="{A23922D3-0515-4D63-AF31-C57A667BD5CD}" type="pres">
      <dgm:prSet presAssocID="{2A903883-2DED-4999-BA9D-02C685276509}" presName="rootComposite3" presStyleCnt="0"/>
      <dgm:spPr/>
    </dgm:pt>
    <dgm:pt modelId="{47C286F0-5969-4EA5-B6D3-02AE871FDEA3}" type="pres">
      <dgm:prSet presAssocID="{2A903883-2DED-4999-BA9D-02C685276509}" presName="rootText3" presStyleLbl="asst1" presStyleIdx="2" presStyleCnt="4">
        <dgm:presLayoutVars>
          <dgm:chPref val="3"/>
        </dgm:presLayoutVars>
      </dgm:prSet>
      <dgm:spPr/>
    </dgm:pt>
    <dgm:pt modelId="{12AD96D0-70D5-4667-A544-599A851B3D44}" type="pres">
      <dgm:prSet presAssocID="{2A903883-2DED-4999-BA9D-02C685276509}" presName="rootConnector3" presStyleLbl="asst1" presStyleIdx="2" presStyleCnt="4"/>
      <dgm:spPr/>
    </dgm:pt>
    <dgm:pt modelId="{FAA43562-241B-4491-8E4E-B0CB87B03E96}" type="pres">
      <dgm:prSet presAssocID="{2A903883-2DED-4999-BA9D-02C685276509}" presName="hierChild6" presStyleCnt="0"/>
      <dgm:spPr/>
    </dgm:pt>
    <dgm:pt modelId="{A9553252-09A9-4C56-8EE2-B83C311E3313}" type="pres">
      <dgm:prSet presAssocID="{2A903883-2DED-4999-BA9D-02C685276509}" presName="hierChild7" presStyleCnt="0"/>
      <dgm:spPr/>
    </dgm:pt>
    <dgm:pt modelId="{35B6FEBD-55AA-4EF8-AADF-FF6C65745EC5}" type="pres">
      <dgm:prSet presAssocID="{446225AB-2E52-4B58-8D95-4DAD694EC672}" presName="Name111" presStyleLbl="parChTrans1D2" presStyleIdx="3" presStyleCnt="4"/>
      <dgm:spPr/>
    </dgm:pt>
    <dgm:pt modelId="{797C4177-1A7F-49AE-952B-5D4A5C8A9B24}" type="pres">
      <dgm:prSet presAssocID="{8B333C82-6C0C-432D-9B1E-D48DF046E31A}" presName="hierRoot3" presStyleCnt="0">
        <dgm:presLayoutVars>
          <dgm:hierBranch val="init"/>
        </dgm:presLayoutVars>
      </dgm:prSet>
      <dgm:spPr/>
    </dgm:pt>
    <dgm:pt modelId="{3FE084EA-A243-4A28-9C59-D1AF3875DB26}" type="pres">
      <dgm:prSet presAssocID="{8B333C82-6C0C-432D-9B1E-D48DF046E31A}" presName="rootComposite3" presStyleCnt="0"/>
      <dgm:spPr/>
    </dgm:pt>
    <dgm:pt modelId="{F031DA39-41B7-4E87-B9E8-C4C49A03600D}" type="pres">
      <dgm:prSet presAssocID="{8B333C82-6C0C-432D-9B1E-D48DF046E31A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8720CA-8C6D-4CDD-AFD6-1A1BE62E8520}" type="pres">
      <dgm:prSet presAssocID="{8B333C82-6C0C-432D-9B1E-D48DF046E31A}" presName="rootConnector3" presStyleLbl="asst1" presStyleIdx="3" presStyleCnt="4"/>
      <dgm:spPr/>
    </dgm:pt>
    <dgm:pt modelId="{44D5F062-633E-497E-8310-48D175737CB1}" type="pres">
      <dgm:prSet presAssocID="{8B333C82-6C0C-432D-9B1E-D48DF046E31A}" presName="hierChild6" presStyleCnt="0"/>
      <dgm:spPr/>
    </dgm:pt>
    <dgm:pt modelId="{0713A8B6-47BB-4A47-9477-1F78A3D0D34D}" type="pres">
      <dgm:prSet presAssocID="{8B333C82-6C0C-432D-9B1E-D48DF046E31A}" presName="hierChild7" presStyleCnt="0"/>
      <dgm:spPr/>
    </dgm:pt>
  </dgm:ptLst>
  <dgm:cxnLst>
    <dgm:cxn modelId="{A4FB0174-B1C8-4091-A2F3-83BF41DE2290}" srcId="{4600863A-C9E6-46EC-B5B8-EA662026F44D}" destId="{576A82A9-CEA1-4B0C-82E8-570F1A8FD6FB}" srcOrd="0" destOrd="0" parTransId="{1F5446BB-CEC9-422A-90CE-491330790FC9}" sibTransId="{691726D3-996A-4B15-B353-7E0D46CFD9C1}"/>
    <dgm:cxn modelId="{1F106517-BE70-45CD-837E-118260B91FA5}" type="presOf" srcId="{A91C1D23-96FB-4E83-8DD2-76CE3FE4A47A}" destId="{7931ADAF-9A95-4AEF-8B41-F0A67D1FD0BC}" srcOrd="0" destOrd="0" presId="urn:microsoft.com/office/officeart/2005/8/layout/orgChart1"/>
    <dgm:cxn modelId="{96E2ADE4-F413-4AA6-BB7C-A0911266A308}" srcId="{4600863A-C9E6-46EC-B5B8-EA662026F44D}" destId="{8B333C82-6C0C-432D-9B1E-D48DF046E31A}" srcOrd="3" destOrd="0" parTransId="{446225AB-2E52-4B58-8D95-4DAD694EC672}" sibTransId="{31B70F83-B50C-4794-829B-D2B2656E8548}"/>
    <dgm:cxn modelId="{2F7A4CA3-E1D7-4DD1-8C41-1DE61D0988D6}" type="presOf" srcId="{8B333C82-6C0C-432D-9B1E-D48DF046E31A}" destId="{4E8720CA-8C6D-4CDD-AFD6-1A1BE62E8520}" srcOrd="1" destOrd="0" presId="urn:microsoft.com/office/officeart/2005/8/layout/orgChart1"/>
    <dgm:cxn modelId="{01B2CB98-A564-446A-B298-B7E700C7DA45}" srcId="{EED94649-B181-4BC0-B6D6-786EDB6E6CA1}" destId="{4600863A-C9E6-46EC-B5B8-EA662026F44D}" srcOrd="0" destOrd="0" parTransId="{6B0725EB-D146-4D90-B3D8-66A8F17F41A6}" sibTransId="{46B98B42-EEC7-4B33-BEC4-708B3060231C}"/>
    <dgm:cxn modelId="{23DC1FA8-D3BC-4F6E-A884-2BA47A326D47}" type="presOf" srcId="{A91C1D23-96FB-4E83-8DD2-76CE3FE4A47A}" destId="{E651AE86-3BE5-43C6-99C3-01389EA0B56F}" srcOrd="1" destOrd="0" presId="urn:microsoft.com/office/officeart/2005/8/layout/orgChart1"/>
    <dgm:cxn modelId="{A1221D40-0D31-4663-9453-8FC86F4E8592}" type="presOf" srcId="{EED94649-B181-4BC0-B6D6-786EDB6E6CA1}" destId="{104E8F4F-0DFE-452B-9068-589CB8234287}" srcOrd="0" destOrd="0" presId="urn:microsoft.com/office/officeart/2005/8/layout/orgChart1"/>
    <dgm:cxn modelId="{98394129-8216-43A4-9D85-7C51A629FEEA}" type="presOf" srcId="{446225AB-2E52-4B58-8D95-4DAD694EC672}" destId="{35B6FEBD-55AA-4EF8-AADF-FF6C65745EC5}" srcOrd="0" destOrd="0" presId="urn:microsoft.com/office/officeart/2005/8/layout/orgChart1"/>
    <dgm:cxn modelId="{C6D9E745-ABF6-4A2B-B3C1-C7D4D78E841B}" type="presOf" srcId="{2A903883-2DED-4999-BA9D-02C685276509}" destId="{47C286F0-5969-4EA5-B6D3-02AE871FDEA3}" srcOrd="0" destOrd="0" presId="urn:microsoft.com/office/officeart/2005/8/layout/orgChart1"/>
    <dgm:cxn modelId="{4D0E3F78-894D-410F-B647-B8D45ED0F6F3}" type="presOf" srcId="{2A903883-2DED-4999-BA9D-02C685276509}" destId="{12AD96D0-70D5-4667-A544-599A851B3D44}" srcOrd="1" destOrd="0" presId="urn:microsoft.com/office/officeart/2005/8/layout/orgChart1"/>
    <dgm:cxn modelId="{82CAA262-403F-494E-9521-BA9EDF1032B0}" type="presOf" srcId="{2C7DB480-8C11-448D-9525-E75237EEC518}" destId="{744A88A9-1217-4909-837D-BA6C2FF12FBE}" srcOrd="0" destOrd="0" presId="urn:microsoft.com/office/officeart/2005/8/layout/orgChart1"/>
    <dgm:cxn modelId="{5AE0E3A2-CBA1-4F3C-83EC-EA382936D0B5}" srcId="{4600863A-C9E6-46EC-B5B8-EA662026F44D}" destId="{A91C1D23-96FB-4E83-8DD2-76CE3FE4A47A}" srcOrd="1" destOrd="0" parTransId="{2C7DB480-8C11-448D-9525-E75237EEC518}" sibTransId="{68A14E2A-1249-4EAC-81DC-666268BA7B19}"/>
    <dgm:cxn modelId="{5427DCE1-C71D-4B66-90FB-0010EA16FA96}" srcId="{4600863A-C9E6-46EC-B5B8-EA662026F44D}" destId="{2A903883-2DED-4999-BA9D-02C685276509}" srcOrd="2" destOrd="0" parTransId="{E8AD679C-0375-4441-AA89-E3E496AB550E}" sibTransId="{0FD65F0C-7D86-41E8-A434-6114548B8705}"/>
    <dgm:cxn modelId="{4DA23462-5CC3-4A79-8A0A-469A092C5EE5}" type="presOf" srcId="{8B333C82-6C0C-432D-9B1E-D48DF046E31A}" destId="{F031DA39-41B7-4E87-B9E8-C4C49A03600D}" srcOrd="0" destOrd="0" presId="urn:microsoft.com/office/officeart/2005/8/layout/orgChart1"/>
    <dgm:cxn modelId="{F33C7158-75E2-4CBB-957E-14FB25FBF431}" type="presOf" srcId="{4600863A-C9E6-46EC-B5B8-EA662026F44D}" destId="{E2AD044A-6020-4BEE-9850-73920904A547}" srcOrd="1" destOrd="0" presId="urn:microsoft.com/office/officeart/2005/8/layout/orgChart1"/>
    <dgm:cxn modelId="{074338DE-1B52-4DA9-A9B8-957451339224}" type="presOf" srcId="{576A82A9-CEA1-4B0C-82E8-570F1A8FD6FB}" destId="{F60FE3CC-27C5-4557-BF70-537B95D252E3}" srcOrd="1" destOrd="0" presId="urn:microsoft.com/office/officeart/2005/8/layout/orgChart1"/>
    <dgm:cxn modelId="{9F0FB36C-D6DE-4EE9-8917-B982941064A0}" type="presOf" srcId="{4600863A-C9E6-46EC-B5B8-EA662026F44D}" destId="{B9EC33E2-4590-47A9-ACC9-FF3177E2FB69}" srcOrd="0" destOrd="0" presId="urn:microsoft.com/office/officeart/2005/8/layout/orgChart1"/>
    <dgm:cxn modelId="{050ECFDF-57B4-40F7-BAFA-8D96B9446FE0}" type="presOf" srcId="{E8AD679C-0375-4441-AA89-E3E496AB550E}" destId="{4AB1D648-50B6-476E-ACCF-665620396193}" srcOrd="0" destOrd="0" presId="urn:microsoft.com/office/officeart/2005/8/layout/orgChart1"/>
    <dgm:cxn modelId="{5DF43177-59DB-43B4-A3FB-639563BB06CB}" type="presOf" srcId="{1F5446BB-CEC9-422A-90CE-491330790FC9}" destId="{8BA1DB49-0AFF-47B5-815F-6F05ED40EC88}" srcOrd="0" destOrd="0" presId="urn:microsoft.com/office/officeart/2005/8/layout/orgChart1"/>
    <dgm:cxn modelId="{9942A97D-F1FE-4636-A3AE-EAEE87F95142}" type="presOf" srcId="{576A82A9-CEA1-4B0C-82E8-570F1A8FD6FB}" destId="{4EF34F1F-6484-4805-8150-2A0A94D9C2DE}" srcOrd="0" destOrd="0" presId="urn:microsoft.com/office/officeart/2005/8/layout/orgChart1"/>
    <dgm:cxn modelId="{48C65E68-2CD7-49E1-910E-742AAF02FD59}" type="presParOf" srcId="{104E8F4F-0DFE-452B-9068-589CB8234287}" destId="{025322E6-148A-45A1-927F-44E9A2F1C06C}" srcOrd="0" destOrd="0" presId="urn:microsoft.com/office/officeart/2005/8/layout/orgChart1"/>
    <dgm:cxn modelId="{388CCE28-C57E-4660-9D94-5D05D5C8DE89}" type="presParOf" srcId="{025322E6-148A-45A1-927F-44E9A2F1C06C}" destId="{8C14E832-84ED-483A-8348-389AAB07F9E2}" srcOrd="0" destOrd="0" presId="urn:microsoft.com/office/officeart/2005/8/layout/orgChart1"/>
    <dgm:cxn modelId="{7BDA3D35-8CF3-4D7F-9907-D273C5D4AB43}" type="presParOf" srcId="{8C14E832-84ED-483A-8348-389AAB07F9E2}" destId="{B9EC33E2-4590-47A9-ACC9-FF3177E2FB69}" srcOrd="0" destOrd="0" presId="urn:microsoft.com/office/officeart/2005/8/layout/orgChart1"/>
    <dgm:cxn modelId="{48204D09-B06B-4495-B051-8283D20B91E5}" type="presParOf" srcId="{8C14E832-84ED-483A-8348-389AAB07F9E2}" destId="{E2AD044A-6020-4BEE-9850-73920904A547}" srcOrd="1" destOrd="0" presId="urn:microsoft.com/office/officeart/2005/8/layout/orgChart1"/>
    <dgm:cxn modelId="{2CB0AC32-6F26-4269-9FAC-F92E3280BC56}" type="presParOf" srcId="{025322E6-148A-45A1-927F-44E9A2F1C06C}" destId="{F71FC8C4-3362-49EA-95E2-4C1CBAD2ECD4}" srcOrd="1" destOrd="0" presId="urn:microsoft.com/office/officeart/2005/8/layout/orgChart1"/>
    <dgm:cxn modelId="{3B97E4DB-99E5-4DFC-A9E8-EF314F1619F6}" type="presParOf" srcId="{025322E6-148A-45A1-927F-44E9A2F1C06C}" destId="{33E2B6C5-D90C-4740-A1D3-202B837E8D31}" srcOrd="2" destOrd="0" presId="urn:microsoft.com/office/officeart/2005/8/layout/orgChart1"/>
    <dgm:cxn modelId="{A52A4EB3-AD5D-4B13-B25F-BCB2E50F602E}" type="presParOf" srcId="{33E2B6C5-D90C-4740-A1D3-202B837E8D31}" destId="{8BA1DB49-0AFF-47B5-815F-6F05ED40EC88}" srcOrd="0" destOrd="0" presId="urn:microsoft.com/office/officeart/2005/8/layout/orgChart1"/>
    <dgm:cxn modelId="{7A157DC8-FB33-41CB-840E-5429155B35A9}" type="presParOf" srcId="{33E2B6C5-D90C-4740-A1D3-202B837E8D31}" destId="{0EC45266-9038-4AC9-9385-AE4837CC2D2D}" srcOrd="1" destOrd="0" presId="urn:microsoft.com/office/officeart/2005/8/layout/orgChart1"/>
    <dgm:cxn modelId="{06F73D29-91A8-4238-9D74-0B83022EE944}" type="presParOf" srcId="{0EC45266-9038-4AC9-9385-AE4837CC2D2D}" destId="{C3FDDAFF-3E59-43DB-AAC6-C29F78658D21}" srcOrd="0" destOrd="0" presId="urn:microsoft.com/office/officeart/2005/8/layout/orgChart1"/>
    <dgm:cxn modelId="{378BAFF8-CFFC-44AB-8A18-4809ECEB792D}" type="presParOf" srcId="{C3FDDAFF-3E59-43DB-AAC6-C29F78658D21}" destId="{4EF34F1F-6484-4805-8150-2A0A94D9C2DE}" srcOrd="0" destOrd="0" presId="urn:microsoft.com/office/officeart/2005/8/layout/orgChart1"/>
    <dgm:cxn modelId="{FAD1E2E4-DC3F-43FC-A9A7-4147B67B2328}" type="presParOf" srcId="{C3FDDAFF-3E59-43DB-AAC6-C29F78658D21}" destId="{F60FE3CC-27C5-4557-BF70-537B95D252E3}" srcOrd="1" destOrd="0" presId="urn:microsoft.com/office/officeart/2005/8/layout/orgChart1"/>
    <dgm:cxn modelId="{4D8E5828-B69A-4412-B862-CFCDC16530AA}" type="presParOf" srcId="{0EC45266-9038-4AC9-9385-AE4837CC2D2D}" destId="{617428D4-B2F2-4BBA-A275-F5C2F12E3DE6}" srcOrd="1" destOrd="0" presId="urn:microsoft.com/office/officeart/2005/8/layout/orgChart1"/>
    <dgm:cxn modelId="{ECD0668E-BE10-4413-928D-DCD51101B04D}" type="presParOf" srcId="{0EC45266-9038-4AC9-9385-AE4837CC2D2D}" destId="{2FEA822D-DB3D-4D69-B1D6-6AB61F471BED}" srcOrd="2" destOrd="0" presId="urn:microsoft.com/office/officeart/2005/8/layout/orgChart1"/>
    <dgm:cxn modelId="{90AB5CC4-E4C1-4EF6-B5EE-7658A553B969}" type="presParOf" srcId="{33E2B6C5-D90C-4740-A1D3-202B837E8D31}" destId="{744A88A9-1217-4909-837D-BA6C2FF12FBE}" srcOrd="2" destOrd="0" presId="urn:microsoft.com/office/officeart/2005/8/layout/orgChart1"/>
    <dgm:cxn modelId="{8FA31750-96E4-4D37-99FE-04E9F626454E}" type="presParOf" srcId="{33E2B6C5-D90C-4740-A1D3-202B837E8D31}" destId="{524B1000-4732-4565-BDE3-5CDACCEECEAE}" srcOrd="3" destOrd="0" presId="urn:microsoft.com/office/officeart/2005/8/layout/orgChart1"/>
    <dgm:cxn modelId="{D998199B-C6BB-4838-B5F7-29A7054F471A}" type="presParOf" srcId="{524B1000-4732-4565-BDE3-5CDACCEECEAE}" destId="{74BD05A4-7DE8-486F-B2AD-C3210B6B8AB3}" srcOrd="0" destOrd="0" presId="urn:microsoft.com/office/officeart/2005/8/layout/orgChart1"/>
    <dgm:cxn modelId="{2E1631A3-B202-4C6B-AFA3-88F589D0F6B1}" type="presParOf" srcId="{74BD05A4-7DE8-486F-B2AD-C3210B6B8AB3}" destId="{7931ADAF-9A95-4AEF-8B41-F0A67D1FD0BC}" srcOrd="0" destOrd="0" presId="urn:microsoft.com/office/officeart/2005/8/layout/orgChart1"/>
    <dgm:cxn modelId="{EB4B0E20-723E-4AC2-ABC5-F812CF51E8C5}" type="presParOf" srcId="{74BD05A4-7DE8-486F-B2AD-C3210B6B8AB3}" destId="{E651AE86-3BE5-43C6-99C3-01389EA0B56F}" srcOrd="1" destOrd="0" presId="urn:microsoft.com/office/officeart/2005/8/layout/orgChart1"/>
    <dgm:cxn modelId="{FAAAFF93-12AD-4412-8EE8-501BFD777578}" type="presParOf" srcId="{524B1000-4732-4565-BDE3-5CDACCEECEAE}" destId="{041B7157-E4B5-4EDD-93F5-762A813EF3F7}" srcOrd="1" destOrd="0" presId="urn:microsoft.com/office/officeart/2005/8/layout/orgChart1"/>
    <dgm:cxn modelId="{7A4D76A1-721B-44F3-B620-2D82EF0A6EF6}" type="presParOf" srcId="{524B1000-4732-4565-BDE3-5CDACCEECEAE}" destId="{000D30B2-28A5-4E36-A19E-EB2F637F6CAE}" srcOrd="2" destOrd="0" presId="urn:microsoft.com/office/officeart/2005/8/layout/orgChart1"/>
    <dgm:cxn modelId="{816A6B25-0483-472B-AFDD-0426CD0AF28E}" type="presParOf" srcId="{33E2B6C5-D90C-4740-A1D3-202B837E8D31}" destId="{4AB1D648-50B6-476E-ACCF-665620396193}" srcOrd="4" destOrd="0" presId="urn:microsoft.com/office/officeart/2005/8/layout/orgChart1"/>
    <dgm:cxn modelId="{91F72325-8E8A-47AC-89E2-888B94EA3811}" type="presParOf" srcId="{33E2B6C5-D90C-4740-A1D3-202B837E8D31}" destId="{1DF4E392-5F5A-4884-8577-490212892148}" srcOrd="5" destOrd="0" presId="urn:microsoft.com/office/officeart/2005/8/layout/orgChart1"/>
    <dgm:cxn modelId="{838913FE-D348-4F2F-BEAF-9BC61EC55BC0}" type="presParOf" srcId="{1DF4E392-5F5A-4884-8577-490212892148}" destId="{A23922D3-0515-4D63-AF31-C57A667BD5CD}" srcOrd="0" destOrd="0" presId="urn:microsoft.com/office/officeart/2005/8/layout/orgChart1"/>
    <dgm:cxn modelId="{6554F4CB-C2B5-41ED-AC49-E36BCE60AD42}" type="presParOf" srcId="{A23922D3-0515-4D63-AF31-C57A667BD5CD}" destId="{47C286F0-5969-4EA5-B6D3-02AE871FDEA3}" srcOrd="0" destOrd="0" presId="urn:microsoft.com/office/officeart/2005/8/layout/orgChart1"/>
    <dgm:cxn modelId="{F0984B96-710E-447F-BBB1-EFC9A097F4AF}" type="presParOf" srcId="{A23922D3-0515-4D63-AF31-C57A667BD5CD}" destId="{12AD96D0-70D5-4667-A544-599A851B3D44}" srcOrd="1" destOrd="0" presId="urn:microsoft.com/office/officeart/2005/8/layout/orgChart1"/>
    <dgm:cxn modelId="{5B363D2F-792E-4593-B2A0-97EB7046D9F2}" type="presParOf" srcId="{1DF4E392-5F5A-4884-8577-490212892148}" destId="{FAA43562-241B-4491-8E4E-B0CB87B03E96}" srcOrd="1" destOrd="0" presId="urn:microsoft.com/office/officeart/2005/8/layout/orgChart1"/>
    <dgm:cxn modelId="{79A014F5-A44A-48E8-BD21-D94DD152AE28}" type="presParOf" srcId="{1DF4E392-5F5A-4884-8577-490212892148}" destId="{A9553252-09A9-4C56-8EE2-B83C311E3313}" srcOrd="2" destOrd="0" presId="urn:microsoft.com/office/officeart/2005/8/layout/orgChart1"/>
    <dgm:cxn modelId="{9CDB21F3-5828-4936-AE0A-6D9F901A5AEE}" type="presParOf" srcId="{33E2B6C5-D90C-4740-A1D3-202B837E8D31}" destId="{35B6FEBD-55AA-4EF8-AADF-FF6C65745EC5}" srcOrd="6" destOrd="0" presId="urn:microsoft.com/office/officeart/2005/8/layout/orgChart1"/>
    <dgm:cxn modelId="{63AE35FC-FED8-490E-8F96-8602066AEFBE}" type="presParOf" srcId="{33E2B6C5-D90C-4740-A1D3-202B837E8D31}" destId="{797C4177-1A7F-49AE-952B-5D4A5C8A9B24}" srcOrd="7" destOrd="0" presId="urn:microsoft.com/office/officeart/2005/8/layout/orgChart1"/>
    <dgm:cxn modelId="{79539411-32B4-42E8-96A0-10A9CC31CC1D}" type="presParOf" srcId="{797C4177-1A7F-49AE-952B-5D4A5C8A9B24}" destId="{3FE084EA-A243-4A28-9C59-D1AF3875DB26}" srcOrd="0" destOrd="0" presId="urn:microsoft.com/office/officeart/2005/8/layout/orgChart1"/>
    <dgm:cxn modelId="{CEB1F0DB-1B30-40B7-AB44-826A85CBE919}" type="presParOf" srcId="{3FE084EA-A243-4A28-9C59-D1AF3875DB26}" destId="{F031DA39-41B7-4E87-B9E8-C4C49A03600D}" srcOrd="0" destOrd="0" presId="urn:microsoft.com/office/officeart/2005/8/layout/orgChart1"/>
    <dgm:cxn modelId="{B1B2085D-20E2-49E4-A3D8-6CA224A202D9}" type="presParOf" srcId="{3FE084EA-A243-4A28-9C59-D1AF3875DB26}" destId="{4E8720CA-8C6D-4CDD-AFD6-1A1BE62E8520}" srcOrd="1" destOrd="0" presId="urn:microsoft.com/office/officeart/2005/8/layout/orgChart1"/>
    <dgm:cxn modelId="{9E1C23B5-8033-4F58-A3CF-1DC575E2890D}" type="presParOf" srcId="{797C4177-1A7F-49AE-952B-5D4A5C8A9B24}" destId="{44D5F062-633E-497E-8310-48D175737CB1}" srcOrd="1" destOrd="0" presId="urn:microsoft.com/office/officeart/2005/8/layout/orgChart1"/>
    <dgm:cxn modelId="{16A22954-EDBB-4F7D-86A4-B952F187A6EE}" type="presParOf" srcId="{797C4177-1A7F-49AE-952B-5D4A5C8A9B24}" destId="{0713A8B6-47BB-4A47-9477-1F78A3D0D34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B5A008-3F00-4CAA-8A95-71349C814005}" type="datetimeFigureOut">
              <a:rPr lang="pt-BR" smtClean="0"/>
              <a:pPr/>
              <a:t>06/01/2016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79FDB1-051C-4FC0-9B6F-5C66600017C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42852"/>
            <a:ext cx="3000396" cy="14287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>
                <a:effectLst/>
                <a:latin typeface="Times New Roman" pitchFamily="18" charset="0"/>
                <a:cs typeface="Times New Roman" pitchFamily="18" charset="0"/>
              </a:rPr>
              <a:t>SISTEMA DE ESCRITA ALFABÉTICA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3286124"/>
            <a:ext cx="71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t-BR" dirty="0" smtClean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643174" y="171448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663300"/>
                </a:solidFill>
              </a:rPr>
              <a:t>Universidade Federal do Pampa</a:t>
            </a:r>
            <a:endParaRPr lang="pt-BR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1500166" y="0"/>
          <a:ext cx="721523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500166" y="0"/>
          <a:ext cx="721523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500166" y="0"/>
          <a:ext cx="721523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339</TotalTime>
  <Words>67</Words>
  <Application>Microsoft Office PowerPoint</Application>
  <PresentationFormat>Apresentação na tela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Solstício</vt:lpstr>
      <vt:lpstr>         SISTEMA DE ESCRITA ALFABÉTICA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3: Encorajar a ler na creche.</dc:title>
  <dc:creator>Janaina</dc:creator>
  <cp:lastModifiedBy>carol</cp:lastModifiedBy>
  <cp:revision>34</cp:revision>
  <dcterms:created xsi:type="dcterms:W3CDTF">2015-12-09T21:13:21Z</dcterms:created>
  <dcterms:modified xsi:type="dcterms:W3CDTF">2016-01-07T00:28:06Z</dcterms:modified>
</cp:coreProperties>
</file>