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0" r:id="rId4"/>
    <p:sldId id="259" r:id="rId5"/>
    <p:sldId id="261" r:id="rId6"/>
    <p:sldId id="262" r:id="rId7"/>
    <p:sldId id="266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69" d="100"/>
          <a:sy n="69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EC6BE-F4E7-4C41-A35F-1DBCEDA6D87C}" type="datetimeFigureOut">
              <a:rPr lang="pt-BR" smtClean="0"/>
              <a:t>01/04/2016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3013C-7AE3-429F-AE48-57C9EA322A9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9598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3013C-7AE3-429F-AE48-57C9EA322A9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1454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861A-C97E-40C0-93DE-14E7D3F40031}" type="datetimeFigureOut">
              <a:rPr lang="pt-BR" smtClean="0"/>
              <a:t>01/04/2016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9B0D-CC13-4D13-A172-966F2C7254A0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861A-C97E-40C0-93DE-14E7D3F40031}" type="datetimeFigureOut">
              <a:rPr lang="pt-BR" smtClean="0"/>
              <a:t>01/04/2016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9B0D-CC13-4D13-A172-966F2C7254A0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861A-C97E-40C0-93DE-14E7D3F40031}" type="datetimeFigureOut">
              <a:rPr lang="pt-BR" smtClean="0"/>
              <a:t>01/04/2016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9B0D-CC13-4D13-A172-966F2C7254A0}" type="slidenum">
              <a:rPr lang="pt-BR" smtClean="0"/>
              <a:t>‹nº›</a:t>
            </a:fld>
            <a:endParaRPr lang="pt-BR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861A-C97E-40C0-93DE-14E7D3F40031}" type="datetimeFigureOut">
              <a:rPr lang="pt-BR" smtClean="0"/>
              <a:t>01/04/2016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9B0D-CC13-4D13-A172-966F2C7254A0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861A-C97E-40C0-93DE-14E7D3F40031}" type="datetimeFigureOut">
              <a:rPr lang="pt-BR" smtClean="0"/>
              <a:t>01/04/2016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9B0D-CC13-4D13-A172-966F2C7254A0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861A-C97E-40C0-93DE-14E7D3F40031}" type="datetimeFigureOut">
              <a:rPr lang="pt-BR" smtClean="0"/>
              <a:t>01/04/2016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9B0D-CC13-4D13-A172-966F2C7254A0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861A-C97E-40C0-93DE-14E7D3F40031}" type="datetimeFigureOut">
              <a:rPr lang="pt-BR" smtClean="0"/>
              <a:t>01/04/2016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9B0D-CC13-4D13-A172-966F2C7254A0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861A-C97E-40C0-93DE-14E7D3F40031}" type="datetimeFigureOut">
              <a:rPr lang="pt-BR" smtClean="0"/>
              <a:t>01/04/2016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9B0D-CC13-4D13-A172-966F2C7254A0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861A-C97E-40C0-93DE-14E7D3F40031}" type="datetimeFigureOut">
              <a:rPr lang="pt-BR" smtClean="0"/>
              <a:t>01/04/2016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9B0D-CC13-4D13-A172-966F2C7254A0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861A-C97E-40C0-93DE-14E7D3F40031}" type="datetimeFigureOut">
              <a:rPr lang="pt-BR" smtClean="0"/>
              <a:t>01/04/2016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9B0D-CC13-4D13-A172-966F2C7254A0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861A-C97E-40C0-93DE-14E7D3F40031}" type="datetimeFigureOut">
              <a:rPr lang="pt-BR" smtClean="0"/>
              <a:t>01/04/2016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9B0D-CC13-4D13-A172-966F2C7254A0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FC4861A-C97E-40C0-93DE-14E7D3F40031}" type="datetimeFigureOut">
              <a:rPr lang="pt-BR" smtClean="0"/>
              <a:t>01/04/2016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D589B0D-CC13-4D13-A172-966F2C7254A0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276872"/>
          </a:xfrm>
        </p:spPr>
        <p:txBody>
          <a:bodyPr>
            <a:normAutofit/>
          </a:bodyPr>
          <a:lstStyle/>
          <a:p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Do Pampa</a:t>
            </a:r>
            <a:b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campus Jaguarão</a:t>
            </a:r>
            <a:b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Licenciatura em Pedagogia </a:t>
            </a:r>
            <a:b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Bolsista: Tatiane Silveira Conceição</a:t>
            </a:r>
            <a:b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Coordenadora: Patrícia Moura </a:t>
            </a:r>
            <a:b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Supervisora: Jane Elisa </a:t>
            </a:r>
            <a:r>
              <a:rPr lang="pt-B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Urtassum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899592" y="2852936"/>
            <a:ext cx="74888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ALFABETIZAÇÃO E LETRAMENTO  NA EDUCAÇÃO INFANTIL: Oferecendo um espaço de acesso à leitura e escrita  antes do ensino fundamental.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87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1600" y="1293714"/>
            <a:ext cx="7128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Educação Infantil um Espaço para Aprender 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23528" y="2996952"/>
            <a:ext cx="84249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Neste trabalho, vimos que através de um ambiente lúdico e alfabetizador as crianças da Educação Infantil, podem aprender com entusiasmo. Eles devem encontrar um espaço de aquisição da leitura e da escrita, dentro da sala de aula.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86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062664" cy="936104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7232848" cy="2752329"/>
          </a:xfrm>
        </p:spPr>
        <p:txBody>
          <a:bodyPr/>
          <a:lstStyle/>
          <a:p>
            <a:pPr algn="just"/>
            <a:r>
              <a:rPr lang="pt-BR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MONTEIRO,Denise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Rafaela </a:t>
            </a:r>
            <a:r>
              <a:rPr lang="pt-BR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Sheffel.</a:t>
            </a:r>
            <a:r>
              <a:rPr lang="pt-BR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Alfabetização</a:t>
            </a: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Letramento na Educação Infanti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l: oferecendo um espaço de acesso a leitura e escrita do ensino </a:t>
            </a:r>
            <a:r>
              <a:rPr lang="pt-BR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fundamental.Porto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Alegre 2010.</a:t>
            </a:r>
          </a:p>
        </p:txBody>
      </p:sp>
    </p:spTree>
    <p:extLst>
      <p:ext uri="{BB962C8B-B14F-4D97-AF65-F5344CB8AC3E}">
        <p14:creationId xmlns:p14="http://schemas.microsoft.com/office/powerpoint/2010/main" val="97404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5616" y="1628800"/>
            <a:ext cx="46085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Denise Rafaela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Scheffel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Monteiro</a:t>
            </a: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Prof.ª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Gládis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Elise Pereira da silva 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Kaercher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Rossana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Strunz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Coelho dos Santos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76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2564904"/>
            <a:ext cx="85689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 presente trabalho tem como tema central a alfabetização e o letramento   na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ducação Infantil. Investiga como os professores que atua com crianças  até os seis anos, pode oferecer um espaço de leitura e escrita em sua sala de aula. 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65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2132856"/>
            <a:ext cx="79928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Os principais objetivos da pesquisa foram conhecer  como  acontece a alfabetização e o letramento  antes do ensino fundamental  e no que isso irá repercutir  no desenvolvimento do aluno</a:t>
            </a:r>
            <a:r>
              <a:rPr lang="pt-BR" dirty="0" smtClean="0"/>
              <a:t>. 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88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59632" y="908720"/>
            <a:ext cx="7128792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 </a:t>
            </a:r>
          </a:p>
          <a:p>
            <a:pPr algn="just"/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 principal objetivo deste trabalho é mostrar como podemos oferecer um espaço de acesso a leitura  e escrita antes do Ensino Fundamental , sem que isso prejudique a aprendizagem lúdica que as crianças pequenas devem ter.</a:t>
            </a:r>
          </a:p>
          <a:p>
            <a:pPr algn="just"/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414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1" y="2775124"/>
            <a:ext cx="77542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Alfabetização e Letramento na Educação Infantil 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03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1196752"/>
            <a:ext cx="69127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Principais objetivos que Magda Soares destaca sobre o acesso inicial a leitura e a escrita são eles: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71600" y="2852936"/>
            <a:ext cx="70567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/>
              <a:t>Compreender o que é lido e escrever de forma que os outros compreendam o que se escreve;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/>
              <a:t>Conhecer diferentes gêneros e diferentes portadores de texto e fazer uso dele para ler e escrever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/>
              <a:t>Participar adequadamente dos eventos de várias natureza de </a:t>
            </a:r>
            <a:r>
              <a:rPr lang="pt-BR" dirty="0" smtClean="0"/>
              <a:t>que </a:t>
            </a:r>
            <a:r>
              <a:rPr lang="pt-BR" dirty="0" smtClean="0"/>
              <a:t>fazem parte a leitura e a escrita 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/>
              <a:t>Construir e familiaridade  com o mundo da escrita e adquirir competências básicas de uso da leitura e da escrita 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/>
              <a:t>Desenvolver atitudes positivas em  relação  à importância e ao valor da escrita na vida social e individual.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906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483768" y="3068960"/>
            <a:ext cx="60486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endParaRPr lang="pt-BR" dirty="0" smtClean="0"/>
          </a:p>
          <a:p>
            <a:pPr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Escrita espontânea , observações da escrita do adulto, familiarização com as letras do alfabeto , contato visual frequente com a escrita de palavras conhecidas, sempre em um ambiente no qual estejam rodeadas de escrita com diferentes funções : calendário , lista de chamada, rotina do dia, rótulos de caixa de material didático ,etc</a:t>
            </a:r>
            <a:r>
              <a:rPr lang="pt-BR" dirty="0" smtClean="0"/>
              <a:t>.  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899592" y="1772816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Oferecendo um espaço de Leitura e Escrita 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63572" y="3068960"/>
            <a:ext cx="4368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Segundo Soares(2009.p.01):</a:t>
            </a:r>
          </a:p>
        </p:txBody>
      </p:sp>
    </p:spTree>
    <p:extLst>
      <p:ext uri="{BB962C8B-B14F-4D97-AF65-F5344CB8AC3E}">
        <p14:creationId xmlns:p14="http://schemas.microsoft.com/office/powerpoint/2010/main" val="279647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03648" y="3501008"/>
            <a:ext cx="612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Descobrindo o Mundo da Escrita 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87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157</TotalTime>
  <Words>415</Words>
  <Application>Microsoft Office PowerPoint</Application>
  <PresentationFormat>Apresentação na tela (4:3)</PresentationFormat>
  <Paragraphs>36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Forma de Onda</vt:lpstr>
      <vt:lpstr>Universidade Federal Do Pampa campus Jaguarão Curso Licenciatura em Pedagogia  Bolsista: Tatiane Silveira Conceição Coordenadora: Patrícia Moura  Supervisora: Jane Elisa Urtassum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Referências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Do Pampa campus Jaguarão Curso Licenciatura em Pedagogia  Bolsista: Tatiane Silveira Conceição Coordenadora: Patrícia Moura  Supervisora: Jane Elisa Urtassum</dc:title>
  <dc:creator>Eu</dc:creator>
  <cp:lastModifiedBy>Eu</cp:lastModifiedBy>
  <cp:revision>13</cp:revision>
  <dcterms:created xsi:type="dcterms:W3CDTF">2016-02-14T18:26:46Z</dcterms:created>
  <dcterms:modified xsi:type="dcterms:W3CDTF">2016-04-01T03:58:47Z</dcterms:modified>
</cp:coreProperties>
</file>