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E091A-F8A0-40B5-86EF-599AE2A3DD11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511D-4EF1-43AA-BB9E-1450D20C4A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15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A46FAD-172D-494B-BB74-0E57B8F874FE}" type="datetimeFigureOut">
              <a:rPr lang="pt-BR" smtClean="0"/>
              <a:t>11/11/2016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6ABAFF-DF95-4E0F-886D-8558257B5686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PIBID</a:t>
            </a:r>
            <a:br>
              <a:rPr lang="pt-BR" dirty="0" smtClean="0"/>
            </a:br>
            <a:r>
              <a:rPr lang="pt-BR" dirty="0" smtClean="0"/>
              <a:t>BERNARDINO TATU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Atividades 2016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855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598" y="404664"/>
            <a:ext cx="8229600" cy="796950"/>
          </a:xfrm>
        </p:spPr>
        <p:txBody>
          <a:bodyPr/>
          <a:lstStyle/>
          <a:p>
            <a:r>
              <a:rPr lang="pt-BR" dirty="0" smtClean="0"/>
              <a:t>SETEMBRO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6943" y="1268760"/>
            <a:ext cx="8229600" cy="4857403"/>
          </a:xfrm>
        </p:spPr>
        <p:txBody>
          <a:bodyPr/>
          <a:lstStyle/>
          <a:p>
            <a:pPr algn="just"/>
            <a:r>
              <a:rPr lang="pt-BR" dirty="0" smtClean="0"/>
              <a:t>Os </a:t>
            </a:r>
            <a:r>
              <a:rPr lang="pt-BR" dirty="0" err="1" smtClean="0"/>
              <a:t>Pibidianos</a:t>
            </a:r>
            <a:r>
              <a:rPr lang="pt-BR" dirty="0" smtClean="0"/>
              <a:t> participaram de alguns eventos, fator importante para a formação de um futuro professor/pesquisador. Além disso, ocorreu formações pedagógicas e oficinas para os alunos.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r="10264"/>
          <a:stretch/>
        </p:blipFill>
        <p:spPr bwMode="auto">
          <a:xfrm>
            <a:off x="2051720" y="5328400"/>
            <a:ext cx="1801091" cy="12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r="16206" b="4644"/>
          <a:stretch/>
        </p:blipFill>
        <p:spPr bwMode="auto">
          <a:xfrm>
            <a:off x="3461511" y="3509898"/>
            <a:ext cx="2255173" cy="183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2" y="3487094"/>
            <a:ext cx="2193783" cy="184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9519"/>
          <a:stretch/>
        </p:blipFill>
        <p:spPr bwMode="auto">
          <a:xfrm>
            <a:off x="5292080" y="5328400"/>
            <a:ext cx="1956048" cy="12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9898"/>
            <a:ext cx="2087516" cy="181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OUTUBRO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Aplicação das oficinas sobre agrotóxicos, Laboratório Funcional – Fenômenos Químicos, Mimetismo – O disfarce dos </a:t>
            </a:r>
            <a:r>
              <a:rPr lang="pt-BR" dirty="0" err="1" smtClean="0"/>
              <a:t>bixos</a:t>
            </a:r>
            <a:r>
              <a:rPr lang="pt-BR" dirty="0" smtClean="0"/>
              <a:t>, 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73" y="5085181"/>
            <a:ext cx="2716980" cy="152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62" y="2492896"/>
            <a:ext cx="2111402" cy="211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54" y="3284984"/>
            <a:ext cx="2134502" cy="213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028056" cy="20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652934"/>
          </a:xfrm>
        </p:spPr>
        <p:txBody>
          <a:bodyPr/>
          <a:lstStyle/>
          <a:p>
            <a:r>
              <a:rPr lang="pt-BR" dirty="0" smtClean="0"/>
              <a:t>NOVEMBRO</a:t>
            </a:r>
            <a:endParaRPr lang="pt-B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19720"/>
            <a:ext cx="3399389" cy="33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40145"/>
            <a:ext cx="3399389" cy="33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98072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grupo </a:t>
            </a:r>
            <a:r>
              <a:rPr lang="pt-BR" sz="2400" dirty="0"/>
              <a:t>se dedicou a organização do Portfólio, finalização de escritas e encaminhamento de um ofício a </a:t>
            </a:r>
            <a:r>
              <a:rPr lang="pt-BR" sz="2400" dirty="0" err="1"/>
              <a:t>Corsan</a:t>
            </a:r>
            <a:r>
              <a:rPr lang="pt-BR" sz="2400" dirty="0"/>
              <a:t> para uma visitação a ETA - Estação de Tratamento de Água de Dom Pedrito - RS</a:t>
            </a:r>
            <a:r>
              <a:rPr lang="pt-BR" sz="2400" dirty="0" smtClean="0"/>
              <a:t>. Além disso, ocorreu a Feira Municipal de Ciências e mais uma aplicação do Projeto “Uva e Ciência”.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803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DEZEMBRO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mês de dezembro foi dedicado a finalização e escritas e atualização de arquivos a fim de organizar as atividades realizadas durante o ano de 2016.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/>
          <a:stretch/>
        </p:blipFill>
        <p:spPr bwMode="auto">
          <a:xfrm>
            <a:off x="2267744" y="3352800"/>
            <a:ext cx="4560168" cy="29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PIBID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Que 2017 nos traga muita vontade de trabalhar em prol de uma educação de qualidade para todos, sem distinção.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Bolsistas: </a:t>
            </a:r>
            <a:r>
              <a:rPr lang="pt-BR" dirty="0" err="1" smtClean="0"/>
              <a:t>Caren</a:t>
            </a:r>
            <a:r>
              <a:rPr lang="pt-BR" dirty="0" smtClean="0"/>
              <a:t>, Cintia, </a:t>
            </a:r>
            <a:r>
              <a:rPr lang="pt-BR" dirty="0" err="1" smtClean="0"/>
              <a:t>Diovana</a:t>
            </a:r>
            <a:r>
              <a:rPr lang="pt-BR" dirty="0" smtClean="0"/>
              <a:t>, </a:t>
            </a:r>
            <a:r>
              <a:rPr lang="pt-BR" dirty="0" err="1" smtClean="0"/>
              <a:t>Leci</a:t>
            </a:r>
            <a:r>
              <a:rPr lang="pt-BR" dirty="0" smtClean="0"/>
              <a:t>, Rafael e Thais</a:t>
            </a:r>
          </a:p>
          <a:p>
            <a:pPr marL="0" indent="0">
              <a:buNone/>
            </a:pPr>
            <a:r>
              <a:rPr lang="pt-BR" dirty="0" smtClean="0"/>
              <a:t>Supervisora: Débora Müller</a:t>
            </a:r>
          </a:p>
          <a:p>
            <a:pPr marL="0" indent="0">
              <a:buNone/>
            </a:pPr>
            <a:r>
              <a:rPr lang="pt-BR" dirty="0" smtClean="0"/>
              <a:t>Coordenadora: </a:t>
            </a:r>
            <a:r>
              <a:rPr lang="pt-BR" dirty="0" err="1" smtClean="0"/>
              <a:t>Crisna</a:t>
            </a:r>
            <a:r>
              <a:rPr lang="pt-BR" dirty="0" smtClean="0"/>
              <a:t> Daniela </a:t>
            </a:r>
            <a:r>
              <a:rPr lang="pt-BR" dirty="0" err="1" smtClean="0"/>
              <a:t>Bierhalz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7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76616" cy="55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JANEIRO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mês de janeiro os bolsistas se dedicaram as leituras com o intuito de propor o referencial teórico de seus futuros projetos.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4464496" cy="38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FEVEREIRO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3682752" cy="445395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No mês de fevereiro os bolsistas novamente deram continuidade as leituras </a:t>
            </a:r>
            <a:r>
              <a:rPr lang="pt-BR" dirty="0"/>
              <a:t>e dedicado as leituras e elaboração de síntese reflexiva na área das Ciências </a:t>
            </a:r>
            <a:r>
              <a:rPr lang="pt-BR" dirty="0" smtClean="0"/>
              <a:t>Naturais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427868" cy="464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652934"/>
          </a:xfrm>
        </p:spPr>
        <p:txBody>
          <a:bodyPr/>
          <a:lstStyle/>
          <a:p>
            <a:r>
              <a:rPr lang="pt-BR" dirty="0" smtClean="0"/>
              <a:t>MARÇO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193032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25875" r="19434" b="6307"/>
          <a:stretch/>
        </p:blipFill>
        <p:spPr bwMode="auto">
          <a:xfrm>
            <a:off x="2133600" y="4005064"/>
            <a:ext cx="2430887" cy="148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7487"/>
            <a:ext cx="1937692" cy="14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2019" y="99170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</a:rPr>
              <a:t>No mês de março o grupo de </a:t>
            </a:r>
            <a:r>
              <a:rPr lang="pt-BR" sz="2400" dirty="0" err="1" smtClean="0">
                <a:solidFill>
                  <a:schemeClr val="tx2"/>
                </a:solidFill>
              </a:rPr>
              <a:t>Pibidianos</a:t>
            </a: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400" dirty="0">
                <a:solidFill>
                  <a:schemeClr val="tx2"/>
                </a:solidFill>
              </a:rPr>
              <a:t>começou suas atividades com os alunos, dando início </a:t>
            </a:r>
            <a:r>
              <a:rPr lang="pt-BR" sz="2400" dirty="0" smtClean="0">
                <a:solidFill>
                  <a:schemeClr val="tx2"/>
                </a:solidFill>
              </a:rPr>
              <a:t>as aplicações </a:t>
            </a:r>
            <a:r>
              <a:rPr lang="pt-BR" sz="2400" dirty="0">
                <a:solidFill>
                  <a:schemeClr val="tx2"/>
                </a:solidFill>
              </a:rPr>
              <a:t>de </a:t>
            </a:r>
            <a:r>
              <a:rPr lang="pt-BR" sz="2400" dirty="0" smtClean="0">
                <a:solidFill>
                  <a:schemeClr val="tx2"/>
                </a:solidFill>
              </a:rPr>
              <a:t>oficinas. O ano de </a:t>
            </a:r>
            <a:r>
              <a:rPr lang="pt-BR" sz="2400" dirty="0">
                <a:solidFill>
                  <a:schemeClr val="tx2"/>
                </a:solidFill>
              </a:rPr>
              <a:t>2016 também foi marcado pela publicação do  primeiro </a:t>
            </a:r>
            <a:r>
              <a:rPr lang="pt-BR" sz="2400" dirty="0" err="1">
                <a:solidFill>
                  <a:schemeClr val="tx2"/>
                </a:solidFill>
              </a:rPr>
              <a:t>EBook</a:t>
            </a:r>
            <a:r>
              <a:rPr lang="pt-BR" sz="2400" dirty="0">
                <a:solidFill>
                  <a:schemeClr val="tx2"/>
                </a:solidFill>
              </a:rPr>
              <a:t> do PIBID Ciências da Natureza Campus - Dom Pedrito.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1956048" cy="14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88" y="3179084"/>
            <a:ext cx="1842120" cy="13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b="3516"/>
          <a:stretch/>
        </p:blipFill>
        <p:spPr bwMode="auto">
          <a:xfrm>
            <a:off x="6372200" y="3501008"/>
            <a:ext cx="2181409" cy="29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782" y="40466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ABRIL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1307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03" y="2924942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3782" y="1052736"/>
            <a:ext cx="845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</a:rPr>
              <a:t>No mês de abril o grupo realizou muitas atividades, tais como: Oficina de Coleta seletiva de lixo, Oficina de Astronomia “A Origem do Universo”, leituras e muito tempo dedicado a escritas para o novo livro do PIBID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56" y="2934248"/>
            <a:ext cx="2609412" cy="195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68" y="4622038"/>
            <a:ext cx="2592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mês de maio foi dedicado a finalização e aplicação dos projetos. Proporcionamos aos alunos algumas oficinas como a de Serpentes endêmicas ou exóticas, Plantas Medicinais e Fecundação e Desenvolvimento Embrionário.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08" y="3507896"/>
            <a:ext cx="2697088" cy="15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05" y="5046910"/>
            <a:ext cx="2688882" cy="15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319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20" y="3501008"/>
            <a:ext cx="29259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mês de junho foi  a vez das oficinas “Gravidez na Adolescência, Movimento Retilíneo Uniforme – MRU, “Métodos Contraceptivos” e “Construção de Hortas e Chás”.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590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69" y="3425908"/>
            <a:ext cx="309432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bolsistas se dedicaram ao encerramento dos projetos e a preparação para o 5º Fórum </a:t>
            </a:r>
            <a:r>
              <a:rPr lang="pt-BR" dirty="0"/>
              <a:t>s</a:t>
            </a:r>
            <a:r>
              <a:rPr lang="pt-BR" dirty="0" smtClean="0"/>
              <a:t>obre Educação e Cultura Digital e ao Investigação na Escola.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5" y="3212976"/>
            <a:ext cx="3047999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1297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Voltando do recesso cheios de novidades os </a:t>
            </a:r>
            <a:r>
              <a:rPr lang="pt-BR" dirty="0" err="1" smtClean="0"/>
              <a:t>Pibidianos</a:t>
            </a:r>
            <a:r>
              <a:rPr lang="pt-BR" dirty="0" smtClean="0"/>
              <a:t> deram início ao Projeto “Laboratório Funcional” com um circuito de experimentos sobre a temática “ÁGUA”.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288360" cy="35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76</TotalTime>
  <Words>432</Words>
  <Application>Microsoft Office PowerPoint</Application>
  <PresentationFormat>Apresentação na tela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Folhagem</vt:lpstr>
      <vt:lpstr>PIBID BERNARDINO TATU</vt:lpstr>
      <vt:lpstr>JANEIRO</vt:lpstr>
      <vt:lpstr>FEVEREIRO</vt:lpstr>
      <vt:lpstr>MARÇO</vt:lpstr>
      <vt:lpstr>ABRIL</vt:lpstr>
      <vt:lpstr>MAIO</vt:lpstr>
      <vt:lpstr>JUNHO</vt:lpstr>
      <vt:lpstr>JULHO</vt:lpstr>
      <vt:lpstr>AGOSTO</vt:lpstr>
      <vt:lpstr>SETEMBRO</vt:lpstr>
      <vt:lpstr>OUTUBRO</vt:lpstr>
      <vt:lpstr>NOVEMBRO</vt:lpstr>
      <vt:lpstr>DEZEMBRO</vt:lpstr>
      <vt:lpstr>PIBID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PIBID BERNARDINO TATU</dc:title>
  <dc:creator>Casa</dc:creator>
  <cp:lastModifiedBy>Casa</cp:lastModifiedBy>
  <cp:revision>8</cp:revision>
  <dcterms:created xsi:type="dcterms:W3CDTF">2016-11-12T01:02:34Z</dcterms:created>
  <dcterms:modified xsi:type="dcterms:W3CDTF">2016-11-12T02:18:41Z</dcterms:modified>
</cp:coreProperties>
</file>