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695425"/>
            <a:ext cx="8520599" cy="120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pt-BR" sz="1100">
                <a:solidFill>
                  <a:srgbClr val="000000"/>
                </a:solidFill>
              </a:rPr>
              <a:t>			</a:t>
            </a:r>
          </a:p>
          <a:p>
            <a:pPr lvl="0" rtl="0" algn="l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pt-BR" sz="2400">
                <a:solidFill>
                  <a:srgbClr val="000000"/>
                </a:solidFill>
              </a:rPr>
              <a:t>			</a:t>
            </a:r>
          </a:p>
          <a:p>
            <a:pPr lvl="0" rtl="0" algn="l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pt-BR" sz="2400">
                <a:solidFill>
                  <a:srgbClr val="000000"/>
                </a:solidFill>
              </a:rPr>
              <a:t>O uso do celular no Ensino de Ciências e Matemática	</a:t>
            </a:r>
            <a:r>
              <a:rPr lang="pt-BR" sz="1100">
                <a:solidFill>
                  <a:srgbClr val="000000"/>
                </a:solidFill>
              </a:rPr>
              <a:t>	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sz="30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189800" y="3259400"/>
            <a:ext cx="8520599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Autores:  </a:t>
            </a:r>
            <a:r>
              <a:rPr lang="pt-BR" sz="2400">
                <a:solidFill>
                  <a:srgbClr val="000000"/>
                </a:solidFill>
              </a:rPr>
              <a:t>Luiza da Silva</a:t>
            </a:r>
            <a:b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 Débora Müller</a:t>
            </a:r>
            <a:b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   Crisna Bierhalz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5293" r="46755" t="4443"/>
          <a:stretch/>
        </p:blipFill>
        <p:spPr>
          <a:xfrm>
            <a:off x="311698" y="90050"/>
            <a:ext cx="1998908" cy="14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/>
        <p:spPr>
          <a:xfrm>
            <a:off x="7511143" y="90048"/>
            <a:ext cx="1321155" cy="1459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b="0" l="0" r="66076" t="0"/>
          <a:stretch/>
        </p:blipFill>
        <p:spPr>
          <a:xfrm>
            <a:off x="7511143" y="90048"/>
            <a:ext cx="1321200" cy="14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599" cy="4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247525" y="748525"/>
            <a:ext cx="8736600" cy="3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chemeClr val="dk1"/>
                </a:solidFill>
              </a:rPr>
              <a:t>3º Momento da Oficina: </a:t>
            </a:r>
            <a:r>
              <a:rPr b="1" lang="pt-BR" sz="2200">
                <a:solidFill>
                  <a:schemeClr val="dk1"/>
                </a:solidFill>
              </a:rPr>
              <a:t>“Jogo”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200">
                <a:solidFill>
                  <a:schemeClr val="dk1"/>
                </a:solidFill>
              </a:rPr>
              <a:t>Neste momento houve a interação entre os alunos,  os representantes de cada grupo, ficaram sentados um ao lado do outro, e  receberam uma caixinha contendo perguntas. foi tocada uma música enquanto a caixinha passava, quando a música parava de toca o aluno que estava com a caixa deveria retirar uma pergunta ir até seu grupo e tentarem resolver, e escrever a resolução no quadro.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0" y="0"/>
            <a:ext cx="66300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 sz="3000">
                <a:solidFill>
                  <a:schemeClr val="dk1"/>
                </a:solidFill>
              </a:rPr>
              <a:t>Desenvolvimento: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Conclusão: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3873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>
                <a:solidFill>
                  <a:schemeClr val="dk1"/>
                </a:solidFill>
              </a:rPr>
              <a:t>Conclui-se que os estudantes realizaram as conversões e que compreenderam a importância das transformações de unidades no cotidiano. O celular é uma ferramenta pedagógica, que promove uma maior interação dos estudantes com os conteúdos, tornando a educação mais interessante.</a:t>
            </a: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Apoio: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50" y="1924048"/>
            <a:ext cx="1978577" cy="18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7425" y="2032900"/>
            <a:ext cx="28574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8928" y="1991075"/>
            <a:ext cx="2369171" cy="14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Referências Bibliográficas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1592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>
                <a:solidFill>
                  <a:srgbClr val="000000"/>
                </a:solidFill>
              </a:rPr>
              <a:t>BRASIL. Ministério de Educação e do Desporto. Parâmetros Curriculares Nacionais: Matemática. Brasília: SEF, 1998. p. 75: O recurso às tecnologias da Informação. 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</a:t>
            </a:r>
            <a:r>
              <a:rPr lang="pt-BR">
                <a:solidFill>
                  <a:srgbClr val="000000"/>
                </a:solidFill>
              </a:rPr>
              <a:t>18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>
                <a:solidFill>
                  <a:srgbClr val="000000"/>
                </a:solidFill>
              </a:rPr>
              <a:t>abril</a:t>
            </a: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2016.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311700" y="232850"/>
            <a:ext cx="8520599" cy="6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11700" y="976325"/>
            <a:ext cx="8520599" cy="31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3873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A atividade desenvolvida pelo PIBID Ciências da Natureza da UNIPAMPA discute o uso do celular como uma ferramenta no Ensino de Ciências e Matemática, mais especificamente nas conversões de unidades de medidas de comprimento e de tempo, que serão prioritárias no conteúdo Movimento retilíneo uniforme (MRU).</a:t>
            </a:r>
          </a:p>
          <a:p>
            <a:pPr indent="3873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 A escola deve preparar o estudante para o futuro e, sendo assim deve-se incorporar os avanços tecnológicos.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311700" y="232850"/>
            <a:ext cx="8520599" cy="6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11700" y="737850"/>
            <a:ext cx="8586000" cy="42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387350" lvl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387350" lvl="0" rtl="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Segundo os PCNs - Parâmetros Curriculares Nacionais (1998, p. 43), tal incorporação abre novas possibilidades educativas, como a de levar o aluno a perceber a importância do uso dos meios tecnológicos disponíveis na sociedade contemporânea.</a:t>
            </a:r>
          </a:p>
          <a:p>
            <a:pPr indent="387350" lvl="0" rtl="0" algn="just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457200"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>
                <a:solidFill>
                  <a:schemeClr val="dk1"/>
                </a:solidFill>
              </a:rPr>
              <a:t>O desafio enquanto professores é trazer o celular para a sala de aula como “aliada” para que ela seja um instrumento que auxilie na aquisição de conceitos, proporcionando ao discente o desenvolvimento do seu raciocínio e da sua capacidade de resolver problemas. Além disso, ao fazer uso do celular como calculadora o aluno terá domínio cada vez maior de suas funções, tirando proveito máximo desse recurso tecnológico.  </a:t>
            </a: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11700" y="556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Objetivos da Oficina:</a:t>
            </a: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236850" y="1893975"/>
            <a:ext cx="85206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pt-BR" sz="2400">
                <a:solidFill>
                  <a:schemeClr val="dk1"/>
                </a:solidFill>
              </a:rPr>
              <a:t>Aprender a fazer as conversões de unidades de medidas de comprimento e de tempo.</a:t>
            </a:r>
          </a:p>
          <a:p>
            <a:pPr lv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➢"/>
            </a:pPr>
            <a:r>
              <a:rPr lang="pt-BR" sz="2400">
                <a:solidFill>
                  <a:schemeClr val="dk1"/>
                </a:solidFill>
              </a:rPr>
              <a:t>Construir o conhecimento sobre transformações de unidades através do uso do celular.</a:t>
            </a:r>
          </a:p>
          <a:p>
            <a:pPr lv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311700" y="208475"/>
            <a:ext cx="8520599" cy="97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 - Alvo:</a:t>
            </a: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311700" y="1500425"/>
            <a:ext cx="8520599" cy="21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oficina atendeu </a:t>
            </a:r>
            <a:r>
              <a:rPr lang="pt-BR" sz="2400">
                <a:solidFill>
                  <a:srgbClr val="000000"/>
                </a:solidFill>
              </a:rPr>
              <a:t>20 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 do</a:t>
            </a:r>
            <a:r>
              <a:rPr lang="pt-BR" sz="2400">
                <a:solidFill>
                  <a:schemeClr val="dk1"/>
                </a:solidFill>
              </a:rPr>
              <a:t> 9º ano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idades entre 1</a:t>
            </a:r>
            <a:r>
              <a:rPr lang="pt-BR" sz="2400">
                <a:solidFill>
                  <a:srgbClr val="000000"/>
                </a:solidFill>
              </a:rPr>
              <a:t>4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1</a:t>
            </a:r>
            <a:r>
              <a:rPr lang="pt-BR" sz="2400">
                <a:solidFill>
                  <a:srgbClr val="000000"/>
                </a:solidFill>
              </a:rPr>
              <a:t>6</a:t>
            </a: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anos do Ensino Fundamental da Escola Municipal de Ensino Fundamental Professor Bernardino Tatu, em Dom Pedrito - 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102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94075" y="768775"/>
            <a:ext cx="8520600" cy="4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Justifica-se esta oficina pela necessidade de compreender a import</a:t>
            </a:r>
            <a:r>
              <a:rPr lang="pt-BR" sz="2200">
                <a:solidFill>
                  <a:schemeClr val="dk1"/>
                </a:solidFill>
              </a:rPr>
              <a:t>â</a:t>
            </a:r>
            <a:r>
              <a:rPr b="0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ncia das conversões de unidades de medida de tempo e de comprimento, bem como aplicar estas transformações no conteúdo movimento ret</a:t>
            </a:r>
            <a:r>
              <a:rPr lang="pt-BR" sz="2200">
                <a:solidFill>
                  <a:schemeClr val="dk1"/>
                </a:solidFill>
              </a:rPr>
              <a:t>ilíneo uniforme. E se faz necessário o uso do celular como ferramenta que facilita na resolução dos cálculos, e esta está presente nos acessórios dos alunos, sendo assim  utilizam este para calcularem os exercícios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Desenvolvimento: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1º Momento da Oficina: </a:t>
            </a: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pt-BR" sz="2400">
                <a:solidFill>
                  <a:srgbClr val="000000"/>
                </a:solidFill>
              </a:rPr>
              <a:t>Atividades de transformações de unidades utilizando o livro e o celular</a:t>
            </a: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/>
        <p:spPr>
          <a:xfrm>
            <a:off x="6857700" y="1665500"/>
            <a:ext cx="2157353" cy="215734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00" y="2234900"/>
            <a:ext cx="3279900" cy="26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875" y="2234900"/>
            <a:ext cx="3389800" cy="26519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860300" y="4886850"/>
            <a:ext cx="3000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</a:rPr>
              <a:t>Fonte: PIBID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172400" y="4886850"/>
            <a:ext cx="3000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</a:rPr>
              <a:t>Fonte: PIBID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06350" y="2015300"/>
            <a:ext cx="3913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</a:rPr>
              <a:t>Imagem 01: Momento de resolução com auxilio do xerox do livro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857475" y="2015300"/>
            <a:ext cx="39138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</a:rPr>
              <a:t>Imagem 02:resolução das atividades com o celular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32850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Desenvolvimento: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★"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2º Momento da Oficina: 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pt-BR" sz="2400">
                <a:solidFill>
                  <a:schemeClr val="dk1"/>
                </a:solidFill>
              </a:rPr>
              <a:t>Explicação sobre as conversões de unidades</a:t>
            </a: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Depois que todos os grupos já haviam resolvido as questões que receberam, foi explicado como se faz as transformações de unidades de medida e de comprimento e de tempo. Após a explicação foi perguntado quais os resultados que os grupos acharam, se eles resolverão de acordo com a explicação ou se eles mudariam algo em seus cálculos.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51300" y="102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Desenvolvimento: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675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3º Momento da Oficina: </a:t>
            </a:r>
            <a:r>
              <a:rPr b="1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pt-BR" sz="2200">
                <a:solidFill>
                  <a:schemeClr val="dk1"/>
                </a:solidFill>
              </a:rPr>
              <a:t>Jogo</a:t>
            </a:r>
            <a:r>
              <a:rPr b="1" i="0" lang="pt-BR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lv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324" y="1683350"/>
            <a:ext cx="4092924" cy="25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625" y="1646775"/>
            <a:ext cx="3672576" cy="250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015912" y="4284450"/>
            <a:ext cx="3000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</a:rPr>
              <a:t>Fonte: PIBID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535812" y="4284450"/>
            <a:ext cx="3000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</a:rPr>
              <a:t>Fonte: PIBID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890525" y="1298850"/>
            <a:ext cx="3000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1000">
                <a:solidFill>
                  <a:schemeClr val="dk1"/>
                </a:solidFill>
              </a:rPr>
              <a:t>Imagem 03: Momento do jogo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480700" y="1298850"/>
            <a:ext cx="3000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pt-BR" sz="1000">
                <a:solidFill>
                  <a:schemeClr val="dk1"/>
                </a:solidFill>
              </a:rPr>
              <a:t>Imagem 04: Momento de resolução das questões do jogo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