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vsms.saude.gov.br/bvs/publicacoes/Aids_etiologia_clinica_diagnostico_tratamento.pdf" TargetMode="External"/><Relationship Id="rId2" Type="http://schemas.openxmlformats.org/officeDocument/2006/relationships/hyperlink" Target="https://demonstre.com/aids-como-abordar-o-tema-em-sala-de-aula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unileste.edu.br/enfermagemintegrada/artigo/v6_2/03-adesao-ao-tratamento-antirretroviral-de-pessoas-com-hiv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D145DE-98EF-48E1-97BB-21099970B0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08174" y="955266"/>
            <a:ext cx="4144617" cy="1825096"/>
          </a:xfrm>
        </p:spPr>
        <p:txBody>
          <a:bodyPr/>
          <a:lstStyle/>
          <a:p>
            <a:r>
              <a:rPr lang="pt-BR" dirty="0"/>
              <a:t>                            </a:t>
            </a:r>
            <a:r>
              <a:rPr lang="pt-BR" dirty="0">
                <a:solidFill>
                  <a:srgbClr val="C00000"/>
                </a:solidFill>
                <a:latin typeface="Arial Black" panose="020B0A04020102020204" pitchFamily="34" charset="0"/>
              </a:rPr>
              <a:t>HIV-AIDS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6100C15-C0BB-4EB5-B220-CDFD372357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34400" y="4077639"/>
            <a:ext cx="3518452" cy="685800"/>
          </a:xfrm>
        </p:spPr>
        <p:txBody>
          <a:bodyPr>
            <a:normAutofit/>
          </a:bodyPr>
          <a:lstStyle/>
          <a:p>
            <a:r>
              <a:rPr lang="pt-BR" sz="1600" dirty="0"/>
              <a:t>Autora: Letícia </a:t>
            </a:r>
            <a:r>
              <a:rPr lang="pt-BR" sz="1600" dirty="0" err="1"/>
              <a:t>A.Vivian</a:t>
            </a:r>
            <a:br>
              <a:rPr lang="pt-BR" sz="1600" dirty="0"/>
            </a:br>
            <a:endParaRPr lang="pt-BR" sz="1600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96540F9-4849-4F48-94BD-BF90D8E5F6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281" y="175700"/>
            <a:ext cx="995522" cy="626159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0F188C24-6573-4600-B005-026D89DEF8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0246" y="175700"/>
            <a:ext cx="681494" cy="626159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8057C632-45CA-4B7A-A751-89641AE974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6183" y="173209"/>
            <a:ext cx="1085850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779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8A1927B-E3AD-4955-81A3-13FF79F5FDD4}"/>
              </a:ext>
            </a:extLst>
          </p:cNvPr>
          <p:cNvSpPr txBox="1"/>
          <p:nvPr/>
        </p:nvSpPr>
        <p:spPr>
          <a:xfrm flipH="1">
            <a:off x="1370936" y="2107096"/>
            <a:ext cx="84562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* Introdução</a:t>
            </a:r>
            <a:br>
              <a:rPr lang="pt-BR" sz="2400" dirty="0"/>
            </a:br>
            <a:r>
              <a:rPr lang="pt-BR" sz="2400" dirty="0"/>
              <a:t>* Objetivo</a:t>
            </a:r>
            <a:br>
              <a:rPr lang="pt-BR" sz="2400" dirty="0"/>
            </a:br>
            <a:r>
              <a:rPr lang="pt-BR" sz="2400" dirty="0"/>
              <a:t>* Justificativa</a:t>
            </a:r>
            <a:br>
              <a:rPr lang="pt-BR" sz="2400" dirty="0"/>
            </a:br>
            <a:r>
              <a:rPr lang="pt-BR" sz="2400" dirty="0"/>
              <a:t>* Conclusão</a:t>
            </a:r>
            <a:br>
              <a:rPr lang="pt-BR" sz="2400" dirty="0"/>
            </a:br>
            <a:r>
              <a:rPr lang="pt-BR" sz="2400" dirty="0"/>
              <a:t>* Referências</a:t>
            </a:r>
          </a:p>
        </p:txBody>
      </p:sp>
    </p:spTree>
    <p:extLst>
      <p:ext uri="{BB962C8B-B14F-4D97-AF65-F5344CB8AC3E}">
        <p14:creationId xmlns:p14="http://schemas.microsoft.com/office/powerpoint/2010/main" val="3948911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CA70CA7C-61EE-43BC-B4E7-63DA8936ACD0}"/>
              </a:ext>
            </a:extLst>
          </p:cNvPr>
          <p:cNvSpPr txBox="1"/>
          <p:nvPr/>
        </p:nvSpPr>
        <p:spPr>
          <a:xfrm flipH="1">
            <a:off x="1370935" y="1979474"/>
            <a:ext cx="924405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Um assunto complexo como HIV-AIDS pode gerar nos docentes e futuros docentes uma dúvida de como abordar esse tema em sala de aula, já que apesar de no mundo adulto e a maioria das pessoas já terem ouvido falar sobre a AIDS, nem todas elas entendem por exemplo a diferença entre a AIDS e o vírus HIV. A sigla AIDS é proveniente do inglês e em tradução livre significa 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Síndrome da Imunodeficiência Adquirida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 Ou seja, ela é a doença. Ou seja, ela é a doença. Tal doença possui um vírus causador, o chamado HIV (Vírus da Imunodeficiência Humana).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9544B72-A575-40B5-A66E-5DEAF471E8BA}"/>
              </a:ext>
            </a:extLst>
          </p:cNvPr>
          <p:cNvSpPr txBox="1"/>
          <p:nvPr/>
        </p:nvSpPr>
        <p:spPr>
          <a:xfrm>
            <a:off x="4770929" y="1090556"/>
            <a:ext cx="18982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1437356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B5A54D1-9476-4259-AFDC-62B42D0FE323}"/>
              </a:ext>
            </a:extLst>
          </p:cNvPr>
          <p:cNvSpPr/>
          <p:nvPr/>
        </p:nvSpPr>
        <p:spPr>
          <a:xfrm>
            <a:off x="1265582" y="1976017"/>
            <a:ext cx="966083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</a:rPr>
              <a:t>Esse é um tema de saúde pública muito importante, porém existe certo receio ao debater temas relacionados à ele e ao sexo, principalmente em sala de aula. No caso das crianças, por exemplo, é preciso que o docente aborde o tema de forma a sim, conscientizar o aluno, entretanto, utilizando uma abordagem de fácil compreensão.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045628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0542D5F-5A9D-4788-BA97-A6BB84692DE0}"/>
              </a:ext>
            </a:extLst>
          </p:cNvPr>
          <p:cNvSpPr/>
          <p:nvPr/>
        </p:nvSpPr>
        <p:spPr>
          <a:xfrm>
            <a:off x="832513" y="2197894"/>
            <a:ext cx="10304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</a:rPr>
              <a:t>                                                            </a:t>
            </a:r>
            <a:b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pt-BR" sz="2000" dirty="0">
                <a:latin typeface="Arial" panose="020B0604020202020204" pitchFamily="34" charset="0"/>
                <a:ea typeface="Times New Roman" panose="02020603050405020304" pitchFamily="18" charset="0"/>
              </a:rPr>
              <a:t>Ensinar os educandos sobre os perigos do HIV-AIDS, falar sobre o coquetel que cada pessoa infectada com o vírus tem que tomar, mostrar também como é feita o preservativo masculino, quimicamente de onde surge o látex e como ele chega até  no produto final. </a:t>
            </a:r>
            <a:endParaRPr lang="pt-BR" sz="2000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73A8F13-7213-421D-A257-B20315F42180}"/>
              </a:ext>
            </a:extLst>
          </p:cNvPr>
          <p:cNvSpPr/>
          <p:nvPr/>
        </p:nvSpPr>
        <p:spPr>
          <a:xfrm>
            <a:off x="5111881" y="1592955"/>
            <a:ext cx="15456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</a:rPr>
              <a:t>OBJETIVO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256827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56CBE7E6-2205-40CE-B579-387598FC6D5E}"/>
              </a:ext>
            </a:extLst>
          </p:cNvPr>
          <p:cNvSpPr/>
          <p:nvPr/>
        </p:nvSpPr>
        <p:spPr>
          <a:xfrm>
            <a:off x="1078173" y="2536448"/>
            <a:ext cx="99355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</a:rPr>
              <a:t>Serão abordados um vídeo de como e feito o preservativo masculino, fotos com explicações sobre o coquetel de remédios, será levado para dentro da sala de aula amostras de preservativos masculinos e femininos, também levar folhetos explicativos sobre o assunto mostrando as diferenças.</a:t>
            </a:r>
            <a:endParaRPr lang="pt-BR" sz="2000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A068C96C-69F9-45E3-9EBB-F30EE9430E8A}"/>
              </a:ext>
            </a:extLst>
          </p:cNvPr>
          <p:cNvSpPr/>
          <p:nvPr/>
        </p:nvSpPr>
        <p:spPr>
          <a:xfrm>
            <a:off x="4976967" y="1550271"/>
            <a:ext cx="1411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ea typeface="Times New Roman" panose="02020603050405020304" pitchFamily="18" charset="0"/>
              </a:rPr>
              <a:t>MÉTODOS</a:t>
            </a:r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4989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D9F3414-02C5-4AB8-A563-B909672266A6}"/>
              </a:ext>
            </a:extLst>
          </p:cNvPr>
          <p:cNvSpPr/>
          <p:nvPr/>
        </p:nvSpPr>
        <p:spPr>
          <a:xfrm>
            <a:off x="1296537" y="2413338"/>
            <a:ext cx="96216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</a:rPr>
              <a:t>Conscientizar os educandos para a prevenção e para ter um maior conhecimento sobre o caso, como vive um portador do vírus e desmistificar sobre preconceitos que envolvem os indivíduos portadores do mesmo. Mostrar o tanto de remédios que um ser humano tem que tomar, para alerta-los dos riscos da doença</a:t>
            </a:r>
            <a:endParaRPr lang="pt-BR" sz="2000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0FA045A-A5C8-4874-82F5-4D050FD34E6A}"/>
              </a:ext>
            </a:extLst>
          </p:cNvPr>
          <p:cNvSpPr/>
          <p:nvPr/>
        </p:nvSpPr>
        <p:spPr>
          <a:xfrm>
            <a:off x="4720374" y="1429182"/>
            <a:ext cx="1924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</a:rPr>
              <a:t>JUSTIFICATIVA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361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0FB5AD8-B6C6-4B83-BD09-AB75423ADA9E}"/>
              </a:ext>
            </a:extLst>
          </p:cNvPr>
          <p:cNvSpPr/>
          <p:nvPr/>
        </p:nvSpPr>
        <p:spPr>
          <a:xfrm>
            <a:off x="982639" y="2462368"/>
            <a:ext cx="98673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</a:rPr>
              <a:t>Para a conclusão da oficina será feita umas perguntas sobre o assunto para saber e poder ver o que os educandos conseguiram aprender com o mesmo.</a:t>
            </a:r>
            <a:endParaRPr lang="pt-BR" sz="2000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C60CFDA8-F665-460C-8CCF-88A3DBFAEDAC}"/>
              </a:ext>
            </a:extLst>
          </p:cNvPr>
          <p:cNvSpPr/>
          <p:nvPr/>
        </p:nvSpPr>
        <p:spPr>
          <a:xfrm>
            <a:off x="4838263" y="1456477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</a:rPr>
              <a:t>CONCLUSÃO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7179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81F9428-F6F7-45D0-8072-CE3B01036068}"/>
              </a:ext>
            </a:extLst>
          </p:cNvPr>
          <p:cNvSpPr/>
          <p:nvPr/>
        </p:nvSpPr>
        <p:spPr>
          <a:xfrm>
            <a:off x="518614" y="1699658"/>
            <a:ext cx="10631606" cy="2885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2000" b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Referências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AIDS: Como abordar o tema em sala de aula? Disponível em: </a:t>
            </a:r>
            <a:r>
              <a:rPr lang="pt-BR" sz="2000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https://demonstre.com/aids-como-abordar-o-tema-em-sala-de-aula</a:t>
            </a:r>
            <a:b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"Aids: etiologia, clínica, diagnóstico e tratamento" Unidade de Assistência disponível em: </a:t>
            </a:r>
            <a:r>
              <a:rPr lang="pt-BR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http://bvsms.saude.gov.br/bvs/publicacoes/Aids_etiologia_clinica_diagnostico_tratamento.pdf</a:t>
            </a:r>
            <a:b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Adesão ao Tratamento Antirretroviral de Pessoas com HIV/AIDS disponível em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u="sng" dirty="0">
                <a:latin typeface="Arial" panose="020B060402020202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https://www.unileste.edu.br/enfermagemintegrada/artigo/v6_2/03-adesao-ao-tratamento-antirretroviral-de-pessoas-com-hiv.pdf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1562390"/>
      </p:ext>
    </p:extLst>
  </p:cSld>
  <p:clrMapOvr>
    <a:masterClrMapping/>
  </p:clrMapOvr>
</p:sld>
</file>

<file path=ppt/theme/theme1.xml><?xml version="1.0" encoding="utf-8"?>
<a:theme xmlns:a="http://schemas.openxmlformats.org/drawingml/2006/main" name="Trilha de Vapor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TM04033937[[fn=Trilha de Vapor]]</Template>
  <TotalTime>233</TotalTime>
  <Words>276</Words>
  <Application>Microsoft Office PowerPoint</Application>
  <PresentationFormat>Widescreen</PresentationFormat>
  <Paragraphs>16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Century Gothic</vt:lpstr>
      <vt:lpstr>Trilha de Vapor</vt:lpstr>
      <vt:lpstr>                            HIV-AIDS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HIV-AIDS</dc:title>
  <dc:creator>Letícia Alves Vivian</dc:creator>
  <cp:lastModifiedBy>Letícia Alves Vivian</cp:lastModifiedBy>
  <cp:revision>6</cp:revision>
  <dcterms:created xsi:type="dcterms:W3CDTF">2019-01-26T18:05:59Z</dcterms:created>
  <dcterms:modified xsi:type="dcterms:W3CDTF">2019-02-15T03:09:14Z</dcterms:modified>
</cp:coreProperties>
</file>