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64" r:id="rId5"/>
    <p:sldId id="268" r:id="rId6"/>
    <p:sldId id="292" r:id="rId7"/>
    <p:sldId id="281" r:id="rId8"/>
    <p:sldId id="293" r:id="rId9"/>
    <p:sldId id="294" r:id="rId10"/>
    <p:sldId id="295" r:id="rId11"/>
    <p:sldId id="298" r:id="rId12"/>
    <p:sldId id="299" r:id="rId13"/>
    <p:sldId id="300" r:id="rId14"/>
    <p:sldId id="282" r:id="rId15"/>
    <p:sldId id="283" r:id="rId16"/>
    <p:sldId id="284" r:id="rId17"/>
    <p:sldId id="285" r:id="rId18"/>
    <p:sldId id="286" r:id="rId19"/>
    <p:sldId id="287" r:id="rId20"/>
    <p:sldId id="297" r:id="rId21"/>
    <p:sldId id="288" r:id="rId22"/>
    <p:sldId id="296" r:id="rId23"/>
    <p:sldId id="289" r:id="rId24"/>
    <p:sldId id="290" r:id="rId25"/>
    <p:sldId id="291" r:id="rId26"/>
  </p:sldIdLst>
  <p:sldSz cx="12188825" cy="6858000"/>
  <p:notesSz cx="6858000" cy="9144000"/>
  <p:defaultTextStyle>
    <a:defPPr rtl="0">
      <a:defRPr lang="pt-B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4660"/>
  </p:normalViewPr>
  <p:slideViewPr>
    <p:cSldViewPr showGuides="1">
      <p:cViewPr varScale="1">
        <p:scale>
          <a:sx n="72" d="100"/>
          <a:sy n="72" d="100"/>
        </p:scale>
        <p:origin x="636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3E42634-1A4A-451A-B592-FA374027D2ED}" type="datetime1">
              <a:rPr lang="pt-BR" smtClean="0">
                <a:solidFill>
                  <a:schemeClr val="tx2"/>
                </a:solidFill>
              </a:rPr>
              <a:pPr algn="r" rtl="0"/>
              <a:t>29/05/2019</a:t>
            </a:fld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pt-BR" smtClean="0">
                <a:solidFill>
                  <a:schemeClr val="tx2"/>
                </a:solidFill>
              </a:rPr>
              <a:pPr algn="r" rtl="0"/>
              <a:t>‹nº›</a:t>
            </a:fld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E37D643-C1E2-42EF-929B-3EB28FD403B3}" type="datetime1">
              <a:rPr lang="pt-BR" noProof="0" smtClean="0"/>
              <a:pPr/>
              <a:t>29/05/2019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t-BR" noProof="0" smtClean="0"/>
              <a:pPr/>
              <a:t>1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4393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07F29-DE60-47EB-B401-20635580B33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81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07F29-DE60-47EB-B401-20635580B33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44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B14DAB-CD7C-449B-9020-DC7EF80255A1}" type="datetime1">
              <a:rPr lang="pt-BR" noProof="0" smtClean="0"/>
              <a:pPr/>
              <a:t>29/05/2019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D7DDF4C-3D51-441F-9475-231C3DD096D5}" type="datetime1">
              <a:rPr lang="pt-BR" noProof="0" smtClean="0"/>
              <a:pPr/>
              <a:t>29/05/2019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857E5-E6A8-43B1-99E3-9013B0F73B21}" type="datetime1">
              <a:rPr lang="pt-BR" noProof="0" smtClean="0"/>
              <a:pPr/>
              <a:t>29/05/2019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20476A-E994-4F65-82F0-2149086059C3}" type="datetime1">
              <a:rPr lang="pt-BR" noProof="0" smtClean="0"/>
              <a:pPr/>
              <a:t>29/05/2019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AA3B65-3AB5-4F7E-BB0F-849715F58123}" type="datetime1">
              <a:rPr lang="pt-BR" noProof="0" smtClean="0"/>
              <a:pPr/>
              <a:t>29/05/2019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881986-56AF-4000-9474-C6ECB04703B6}" type="datetime1">
              <a:rPr lang="pt-BR" noProof="0" smtClean="0"/>
              <a:pPr/>
              <a:t>29/05/2019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64B192-45B2-4122-AC1B-A8E7679FEBBA}" type="datetime1">
              <a:rPr lang="pt-BR" noProof="0" smtClean="0"/>
              <a:pPr/>
              <a:t>29/05/2019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6FCF478-660E-4D9B-AA70-ED3296FC72C8}" type="datetime1">
              <a:rPr lang="pt-BR" noProof="0" smtClean="0"/>
              <a:pPr/>
              <a:t>29/05/2019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D61CF9-B86E-4179-8BAA-B383019EA6D8}" type="datetime1">
              <a:rPr lang="pt-BR" noProof="0" smtClean="0"/>
              <a:pPr/>
              <a:t>29/05/2019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C371861-FAA0-4778-8E24-A7F7494E17A9}" type="datetime1">
              <a:rPr lang="pt-BR" noProof="0" smtClean="0"/>
              <a:pPr/>
              <a:t>29/05/2019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mailto:pibidletras2019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hyperlink" Target="https://sites.unipampa.edu.br/pibid/category/letras/didatico-pedagogicas-letras-jaguarao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guarao.rs.gov.br/?page_id=31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ites.unipampa.edu.br/pibid/category/letras/didatico-pedagogicas-letras-jaguarao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unipampa.edu.br/pibid/category/letras/didatico-pedagogicas-letras-jaguarao/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508" y="262207"/>
            <a:ext cx="2769317" cy="160101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836" y="260648"/>
            <a:ext cx="2769317" cy="160101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8" y="260648"/>
            <a:ext cx="2867025" cy="16002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5" y="260648"/>
            <a:ext cx="2867025" cy="1600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79" y="259836"/>
            <a:ext cx="3213668" cy="160101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47" y="259836"/>
            <a:ext cx="2362038" cy="160224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16" y="260648"/>
            <a:ext cx="2769317" cy="1601012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2854052" y="2538770"/>
            <a:ext cx="92198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Núcleo: Letras Português, Espanhol</a:t>
            </a:r>
          </a:p>
          <a:p>
            <a:pPr algn="ctr"/>
            <a:r>
              <a:rPr lang="pt-B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e respectivas Literaturas</a:t>
            </a:r>
            <a:endParaRPr lang="pt-BR" sz="3600" dirty="0"/>
          </a:p>
          <a:p>
            <a:pPr algn="ctr"/>
            <a:r>
              <a:rPr lang="pt-B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Campus Jaguarão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0" y="4551511"/>
            <a:ext cx="12188824" cy="21005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dirty="0"/>
              <a:t>Coordenadora de área: Prof.ª Dr.ª Ida Maria Marins</a:t>
            </a:r>
          </a:p>
          <a:p>
            <a:pPr algn="ctr"/>
            <a:endParaRPr lang="pt-BR" sz="1050" dirty="0"/>
          </a:p>
          <a:p>
            <a:pPr algn="ctr"/>
            <a:r>
              <a:rPr lang="pt-BR" dirty="0"/>
              <a:t>Escola parceira:</a:t>
            </a:r>
          </a:p>
          <a:p>
            <a:pPr algn="ctr"/>
            <a:r>
              <a:rPr lang="pt-BR" dirty="0"/>
              <a:t>Instituto Estadual de Educação Espírito Santo - Prof.ª Maria </a:t>
            </a:r>
            <a:r>
              <a:rPr lang="pt-BR" dirty="0" err="1"/>
              <a:t>Élia</a:t>
            </a:r>
            <a:r>
              <a:rPr lang="pt-BR" dirty="0"/>
              <a:t> Martins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E-mail para contato: </a:t>
            </a:r>
            <a:r>
              <a:rPr lang="pt-BR" dirty="0">
                <a:hlinkClick r:id="rId7"/>
              </a:rPr>
              <a:t>pibidletras2019@gmail.com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1764" y="76200"/>
            <a:ext cx="11665296" cy="90452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itchFamily="34" charset="0"/>
                <a:cs typeface="Arial" pitchFamily="34" charset="0"/>
              </a:rPr>
              <a:t>Algumas atividades desenvolvidas em 2018</a:t>
            </a:r>
          </a:p>
        </p:txBody>
      </p:sp>
      <p:pic>
        <p:nvPicPr>
          <p:cNvPr id="1026" name="Picture 2" descr="https://sites.unipampa.edu.br/pibid/files/2018/09/encontro-300x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7" y="2204864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ites.unipampa.edu.br/pibid/files/2018/09/encontrooo-300x1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7" y="4005064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ites.unipampa.edu.br/pibid/files/2019/01/foto-7-300x1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43" y="2204864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ites.unipampa.edu.br/pibid/files/2019/05/formacao-em-espanhol-300x2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496" y="220486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ites.unipampa.edu.br/pibid/files/2019/05/formacao-literatura-1-300x2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95" y="400506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5780" y="1133054"/>
            <a:ext cx="11521280" cy="639762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 Formações em Língua Portuguesa, Literatura e Língua espanhola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5780" y="6093296"/>
            <a:ext cx="11521280" cy="639762"/>
          </a:xfrm>
        </p:spPr>
        <p:txBody>
          <a:bodyPr>
            <a:normAutofit/>
          </a:bodyPr>
          <a:lstStyle/>
          <a:p>
            <a:pPr algn="ctr"/>
            <a:r>
              <a:rPr lang="pt-BR" sz="1050" b="0" dirty="0"/>
              <a:t>Fonte: PIBID Institucional </a:t>
            </a:r>
            <a:r>
              <a:rPr lang="pt-BR" sz="1050" b="0" dirty="0" err="1"/>
              <a:t>Unipampa</a:t>
            </a:r>
            <a:r>
              <a:rPr lang="pt-BR" sz="1050" b="0" dirty="0"/>
              <a:t>. Disponível em: </a:t>
            </a:r>
            <a:r>
              <a:rPr lang="pt-BR" sz="1050" dirty="0">
                <a:hlinkClick r:id="rId7"/>
              </a:rPr>
              <a:t>https://sites.unipampa.edu.br/pibid/category/letras/didatico-pedagogicas-letras-jaguarao/</a:t>
            </a:r>
            <a:r>
              <a:rPr lang="pt-BR" sz="1050" dirty="0"/>
              <a:t> Acesso em 19/05/2019</a:t>
            </a:r>
            <a:endParaRPr lang="pt-BR" sz="105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8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49" y="2492895"/>
            <a:ext cx="2702242" cy="3633267"/>
          </a:xfrm>
        </p:spPr>
      </p:pic>
      <p:sp>
        <p:nvSpPr>
          <p:cNvPr id="8" name="CaixaDeTexto 7"/>
          <p:cNvSpPr txBox="1"/>
          <p:nvPr/>
        </p:nvSpPr>
        <p:spPr>
          <a:xfrm>
            <a:off x="2782044" y="6237312"/>
            <a:ext cx="2390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Fonte: Maria Martins (2018)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166420" y="6268689"/>
            <a:ext cx="2390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Fonte: Maria Martins (2018)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57149" y="16288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Escolha dos livros de literatura:</a:t>
            </a:r>
          </a:p>
        </p:txBody>
      </p:sp>
      <p:sp>
        <p:nvSpPr>
          <p:cNvPr id="14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420" y="162880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Análise de produções textuais:</a:t>
            </a:r>
          </a:p>
        </p:txBody>
      </p:sp>
      <p:pic>
        <p:nvPicPr>
          <p:cNvPr id="17" name="Espaço Reservado para Conteúdo 1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1" y="2564905"/>
            <a:ext cx="4041775" cy="3567911"/>
          </a:xfr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61764" y="76200"/>
            <a:ext cx="11665296" cy="1397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itchFamily="34" charset="0"/>
                <a:cs typeface="Arial" pitchFamily="34" charset="0"/>
              </a:rPr>
              <a:t>Algumas atividades desenvolvidas em 2018</a:t>
            </a:r>
          </a:p>
        </p:txBody>
      </p:sp>
    </p:spTree>
    <p:extLst>
      <p:ext uri="{BB962C8B-B14F-4D97-AF65-F5344CB8AC3E}">
        <p14:creationId xmlns:p14="http://schemas.microsoft.com/office/powerpoint/2010/main" val="13546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79612" y="1535113"/>
            <a:ext cx="8219256" cy="639762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Catalogação dos livros de literatura da biblioteca</a:t>
            </a:r>
          </a:p>
        </p:txBody>
      </p:sp>
      <p:pic>
        <p:nvPicPr>
          <p:cNvPr id="14" name="Espaço Reservado para Conteúdo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2" y="2276873"/>
            <a:ext cx="4968552" cy="3728559"/>
          </a:xfrm>
        </p:spPr>
      </p:pic>
      <p:sp>
        <p:nvSpPr>
          <p:cNvPr id="17" name="CaixaDeTexto 16"/>
          <p:cNvSpPr txBox="1"/>
          <p:nvPr/>
        </p:nvSpPr>
        <p:spPr>
          <a:xfrm>
            <a:off x="3574132" y="6086189"/>
            <a:ext cx="2390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Fonte: Maria Martins (2019)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1764" y="76200"/>
            <a:ext cx="11665296" cy="1397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itchFamily="34" charset="0"/>
                <a:cs typeface="Arial" pitchFamily="34" charset="0"/>
              </a:rPr>
              <a:t>Algumas atividades desenvolvidas em 2019</a:t>
            </a:r>
          </a:p>
        </p:txBody>
      </p:sp>
    </p:spTree>
    <p:extLst>
      <p:ext uri="{BB962C8B-B14F-4D97-AF65-F5344CB8AC3E}">
        <p14:creationId xmlns:p14="http://schemas.microsoft.com/office/powerpoint/2010/main" val="30672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1" y="2420888"/>
            <a:ext cx="8491285" cy="3096344"/>
          </a:xfrm>
        </p:spPr>
      </p:pic>
      <p:sp>
        <p:nvSpPr>
          <p:cNvPr id="8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79612" y="1535113"/>
            <a:ext cx="8219256" cy="639762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Catalogação dos livros de literatura da biblioteca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845940" y="5589241"/>
            <a:ext cx="2611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Fonte: Deliardo Silveira (2019)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61764" y="76200"/>
            <a:ext cx="11665296" cy="1397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itchFamily="34" charset="0"/>
                <a:cs typeface="Arial" pitchFamily="34" charset="0"/>
              </a:rPr>
              <a:t>Algumas atividades desenvolvidas em 2019</a:t>
            </a:r>
          </a:p>
        </p:txBody>
      </p:sp>
    </p:spTree>
    <p:extLst>
      <p:ext uri="{BB962C8B-B14F-4D97-AF65-F5344CB8AC3E}">
        <p14:creationId xmlns:p14="http://schemas.microsoft.com/office/powerpoint/2010/main" val="290677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79612" y="1535113"/>
            <a:ext cx="8291264" cy="639762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Participação da atividade alusiva ao aniversário da escola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07" y="2174875"/>
            <a:ext cx="2222599" cy="3951288"/>
          </a:xfrm>
        </p:spPr>
      </p:pic>
      <p:pic>
        <p:nvPicPr>
          <p:cNvPr id="9" name="Espaço Reservado para Conteúdo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591" y="2174875"/>
            <a:ext cx="2963466" cy="3951288"/>
          </a:xfr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33772" y="280964"/>
            <a:ext cx="1152128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itchFamily="34" charset="0"/>
                <a:cs typeface="Arial" pitchFamily="34" charset="0"/>
              </a:rPr>
              <a:t>Algumas atividades desenvolvidas em 2019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782044" y="6237312"/>
            <a:ext cx="2611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Fonte: Deliardo Silveira (2019)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670477" y="6237312"/>
            <a:ext cx="2609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Tuesly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Machado (2019)</a:t>
            </a:r>
          </a:p>
        </p:txBody>
      </p:sp>
    </p:spTree>
    <p:extLst>
      <p:ext uri="{BB962C8B-B14F-4D97-AF65-F5344CB8AC3E}">
        <p14:creationId xmlns:p14="http://schemas.microsoft.com/office/powerpoint/2010/main" val="16668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222204" y="1498601"/>
            <a:ext cx="7458753" cy="3298825"/>
          </a:xfrm>
        </p:spPr>
        <p:txBody>
          <a:bodyPr/>
          <a:lstStyle/>
          <a:p>
            <a:pPr algn="ctr"/>
            <a:r>
              <a:rPr lang="pt-BR" b="1" i="1" dirty="0">
                <a:latin typeface="Arial" pitchFamily="34" charset="0"/>
                <a:cs typeface="Arial" pitchFamily="34" charset="0"/>
              </a:rPr>
              <a:t>Intervenções em sala de aula</a:t>
            </a:r>
          </a:p>
        </p:txBody>
      </p:sp>
    </p:spTree>
    <p:extLst>
      <p:ext uri="{BB962C8B-B14F-4D97-AF65-F5344CB8AC3E}">
        <p14:creationId xmlns:p14="http://schemas.microsoft.com/office/powerpoint/2010/main" val="9525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b="1" dirty="0">
                <a:latin typeface="Arial" pitchFamily="34" charset="0"/>
                <a:cs typeface="Arial" pitchFamily="34" charset="0"/>
              </a:rPr>
              <a:t>Grupo 1: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latin typeface="Arial" pitchFamily="34" charset="0"/>
                <a:cs typeface="Arial" pitchFamily="34" charset="0"/>
              </a:rPr>
              <a:t>Componentes: </a:t>
            </a:r>
            <a:r>
              <a:rPr lang="pt-BR" dirty="0">
                <a:latin typeface="Arial" pitchFamily="34" charset="0"/>
                <a:cs typeface="Arial" pitchFamily="34" charset="0"/>
              </a:rPr>
              <a:t>Amanda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Luisa</a:t>
            </a:r>
            <a:r>
              <a:rPr lang="pt-BR" dirty="0">
                <a:latin typeface="Arial" pitchFamily="34" charset="0"/>
                <a:cs typeface="Arial" pitchFamily="34" charset="0"/>
              </a:rPr>
              <a:t> Arcoverde Gomes, Celina Edite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Meroni</a:t>
            </a:r>
            <a:r>
              <a:rPr lang="pt-BR" dirty="0">
                <a:latin typeface="Arial" pitchFamily="34" charset="0"/>
                <a:cs typeface="Arial" pitchFamily="34" charset="0"/>
              </a:rPr>
              <a:t> Bretanha, Rodolpho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Meroni</a:t>
            </a:r>
            <a:r>
              <a:rPr lang="pt-BR" dirty="0">
                <a:latin typeface="Arial" pitchFamily="34" charset="0"/>
                <a:cs typeface="Arial" pitchFamily="34" charset="0"/>
              </a:rPr>
              <a:t> Bretanha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latin typeface="Arial" pitchFamily="34" charset="0"/>
                <a:cs typeface="Arial" pitchFamily="34" charset="0"/>
              </a:rPr>
              <a:t>Turma: </a:t>
            </a:r>
            <a:r>
              <a:rPr lang="pt-BR" dirty="0">
                <a:latin typeface="Arial" pitchFamily="34" charset="0"/>
                <a:cs typeface="Arial" pitchFamily="34" charset="0"/>
              </a:rPr>
              <a:t>1º Ano EM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latin typeface="Arial" pitchFamily="34" charset="0"/>
                <a:cs typeface="Arial" pitchFamily="34" charset="0"/>
              </a:rPr>
              <a:t>Tema do projeto: </a:t>
            </a:r>
            <a:r>
              <a:rPr lang="pt-BR" dirty="0">
                <a:latin typeface="Arial" pitchFamily="34" charset="0"/>
                <a:cs typeface="Arial" pitchFamily="34" charset="0"/>
              </a:rPr>
              <a:t>Desigualdade social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latin typeface="Arial" pitchFamily="34" charset="0"/>
                <a:cs typeface="Arial" pitchFamily="34" charset="0"/>
              </a:rPr>
              <a:t>Gênero: </a:t>
            </a:r>
            <a:r>
              <a:rPr lang="pt-BR" dirty="0">
                <a:latin typeface="Arial" pitchFamily="34" charset="0"/>
                <a:cs typeface="Arial" pitchFamily="34" charset="0"/>
              </a:rPr>
              <a:t> Memorial, tendo HQ e Diário como gêneros motivadores</a:t>
            </a:r>
          </a:p>
        </p:txBody>
      </p:sp>
    </p:spTree>
    <p:extLst>
      <p:ext uri="{BB962C8B-B14F-4D97-AF65-F5344CB8AC3E}">
        <p14:creationId xmlns:p14="http://schemas.microsoft.com/office/powerpoint/2010/main" val="169822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7309" y="1772816"/>
            <a:ext cx="10157354" cy="43993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latin typeface="Arial" pitchFamily="34" charset="0"/>
                <a:cs typeface="Arial" pitchFamily="34" charset="0"/>
              </a:rPr>
              <a:t>Objetivo geral: </a:t>
            </a:r>
            <a:r>
              <a:rPr lang="pt-BR" dirty="0">
                <a:latin typeface="Arial" pitchFamily="34" charset="0"/>
                <a:cs typeface="Arial" pitchFamily="34" charset="0"/>
              </a:rPr>
              <a:t>Compreensão da intertextualidade, interdiscursividade e transcrição entre textos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latin typeface="Arial" pitchFamily="34" charset="0"/>
                <a:cs typeface="Arial" pitchFamily="34" charset="0"/>
              </a:rPr>
              <a:t>Ação/prática social prevista: </a:t>
            </a:r>
            <a:r>
              <a:rPr lang="pt-BR" dirty="0">
                <a:latin typeface="Arial" pitchFamily="34" charset="0"/>
                <a:cs typeface="Arial" pitchFamily="34" charset="0"/>
              </a:rPr>
              <a:t>Roda de leitura dos memoriais elaborados pelos alunos durante as oficinas.</a:t>
            </a:r>
          </a:p>
          <a:p>
            <a:endParaRPr lang="pt-BR" dirty="0"/>
          </a:p>
        </p:txBody>
      </p:sp>
      <p:sp>
        <p:nvSpPr>
          <p:cNvPr id="4" name="Título 6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latin typeface="Arial" pitchFamily="34" charset="0"/>
                <a:cs typeface="Arial" pitchFamily="34" charset="0"/>
              </a:rPr>
              <a:t>Grupo 1: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885" y="234700"/>
            <a:ext cx="10157354" cy="852512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Arial" pitchFamily="34" charset="0"/>
                <a:cs typeface="Arial" pitchFamily="34" charset="0"/>
              </a:rPr>
              <a:t>Grupo 2:</a:t>
            </a:r>
          </a:p>
        </p:txBody>
      </p:sp>
      <p:sp>
        <p:nvSpPr>
          <p:cNvPr id="5" name="Espaço Reservado para Conteúdo 7"/>
          <p:cNvSpPr>
            <a:spLocks noGrp="1"/>
          </p:cNvSpPr>
          <p:nvPr>
            <p:ph idx="1"/>
          </p:nvPr>
        </p:nvSpPr>
        <p:spPr>
          <a:xfrm>
            <a:off x="806180" y="1172801"/>
            <a:ext cx="10157354" cy="4470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latin typeface="Arial" pitchFamily="34" charset="0"/>
                <a:cs typeface="Arial" pitchFamily="34" charset="0"/>
              </a:rPr>
              <a:t>Componentes: Alessandra Barreto P. Vitória, Daniel de Souza Machado, Isaura Isaltina da Rosa.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latin typeface="Arial" pitchFamily="34" charset="0"/>
                <a:cs typeface="Arial" pitchFamily="34" charset="0"/>
              </a:rPr>
              <a:t>Turma: 2</a:t>
            </a:r>
            <a:r>
              <a:rPr lang="pt-BR" dirty="0">
                <a:latin typeface="Arial" pitchFamily="34" charset="0"/>
                <a:cs typeface="Arial" pitchFamily="34" charset="0"/>
              </a:rPr>
              <a:t>º Ano EM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latin typeface="Arial" pitchFamily="34" charset="0"/>
                <a:cs typeface="Arial" pitchFamily="34" charset="0"/>
              </a:rPr>
              <a:t>Tema do projeto: </a:t>
            </a:r>
            <a:r>
              <a:rPr lang="pt-BR" dirty="0">
                <a:latin typeface="Arial" pitchFamily="34" charset="0"/>
                <a:cs typeface="Arial" pitchFamily="34" charset="0"/>
              </a:rPr>
              <a:t>Desigualdade social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latin typeface="Arial" pitchFamily="34" charset="0"/>
                <a:cs typeface="Arial" pitchFamily="34" charset="0"/>
              </a:rPr>
              <a:t>Gênero: </a:t>
            </a:r>
            <a:r>
              <a:rPr lang="pt-BR" dirty="0">
                <a:latin typeface="Arial" pitchFamily="34" charset="0"/>
                <a:cs typeface="Arial" pitchFamily="34" charset="0"/>
              </a:rPr>
              <a:t> Diário</a:t>
            </a:r>
          </a:p>
        </p:txBody>
      </p:sp>
    </p:spTree>
    <p:extLst>
      <p:ext uri="{BB962C8B-B14F-4D97-AF65-F5344CB8AC3E}">
        <p14:creationId xmlns:p14="http://schemas.microsoft.com/office/powerpoint/2010/main" val="346556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latin typeface="Arial" pitchFamily="34" charset="0"/>
                <a:cs typeface="Arial" pitchFamily="34" charset="0"/>
              </a:rPr>
              <a:t>Objetivo geral: </a:t>
            </a:r>
            <a:r>
              <a:rPr lang="pt-BR" dirty="0">
                <a:latin typeface="Arial" pitchFamily="34" charset="0"/>
                <a:cs typeface="Arial" pitchFamily="34" charset="0"/>
              </a:rPr>
              <a:t>Promover a reflexão sobre a diversidade social presente na escola, como forma de compreensão e integração social;   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latin typeface="Arial" pitchFamily="34" charset="0"/>
                <a:cs typeface="Arial" pitchFamily="34" charset="0"/>
              </a:rPr>
              <a:t>Ação/prática social prevista: </a:t>
            </a:r>
            <a:r>
              <a:rPr lang="pt-BR" dirty="0">
                <a:latin typeface="Arial" pitchFamily="34" charset="0"/>
                <a:cs typeface="Arial" pitchFamily="34" charset="0"/>
              </a:rPr>
              <a:t>Elaboração de uma coletânea de relatos dos alunos, em formato de diário.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Arial" pitchFamily="34" charset="0"/>
                <a:cs typeface="Arial" pitchFamily="34" charset="0"/>
              </a:rPr>
              <a:t>Grupo 2</a:t>
            </a:r>
          </a:p>
        </p:txBody>
      </p:sp>
    </p:spTree>
    <p:extLst>
      <p:ext uri="{BB962C8B-B14F-4D97-AF65-F5344CB8AC3E}">
        <p14:creationId xmlns:p14="http://schemas.microsoft.com/office/powerpoint/2010/main" val="201370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260648"/>
            <a:ext cx="9877425" cy="5248275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99825" y="5661248"/>
            <a:ext cx="117294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IEEES – INSTITUTO ESTADUAL DE EDUCAÇÃO ESPÍRITO SANTO</a:t>
            </a: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8182644" y="5104447"/>
            <a:ext cx="3456384" cy="404476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 dirty="0"/>
              <a:t>Foto: Daniel Machado</a:t>
            </a:r>
            <a:endParaRPr lang="pt-BR" sz="10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latin typeface="Arial" pitchFamily="34" charset="0"/>
                <a:cs typeface="Arial" pitchFamily="34" charset="0"/>
              </a:rPr>
              <a:t>Componentes: </a:t>
            </a:r>
            <a:r>
              <a:rPr lang="pt-BR" dirty="0">
                <a:latin typeface="Arial" pitchFamily="34" charset="0"/>
                <a:cs typeface="Arial" pitchFamily="34" charset="0"/>
              </a:rPr>
              <a:t>Deliardo Silveira, Mariana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Cavallari</a:t>
            </a:r>
            <a:r>
              <a:rPr lang="pt-BR" dirty="0">
                <a:latin typeface="Arial" pitchFamily="34" charset="0"/>
                <a:cs typeface="Arial" pitchFamily="34" charset="0"/>
              </a:rPr>
              <a:t> 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Tuesly</a:t>
            </a:r>
            <a:r>
              <a:rPr lang="pt-BR" dirty="0">
                <a:latin typeface="Arial" pitchFamily="34" charset="0"/>
                <a:cs typeface="Arial" pitchFamily="34" charset="0"/>
              </a:rPr>
              <a:t> Machado.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latin typeface="Arial" pitchFamily="34" charset="0"/>
                <a:cs typeface="Arial" pitchFamily="34" charset="0"/>
              </a:rPr>
              <a:t>Turma: </a:t>
            </a:r>
            <a:r>
              <a:rPr lang="pt-BR" dirty="0">
                <a:latin typeface="Arial" pitchFamily="34" charset="0"/>
                <a:cs typeface="Arial" pitchFamily="34" charset="0"/>
              </a:rPr>
              <a:t>3º Ano EM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latin typeface="Arial" pitchFamily="34" charset="0"/>
                <a:cs typeface="Arial" pitchFamily="34" charset="0"/>
              </a:rPr>
              <a:t>Tema do projeto: </a:t>
            </a:r>
            <a:r>
              <a:rPr lang="pt-BR" dirty="0">
                <a:latin typeface="Arial" pitchFamily="34" charset="0"/>
                <a:cs typeface="Arial" pitchFamily="34" charset="0"/>
              </a:rPr>
              <a:t>Desigualdade social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latin typeface="Arial" pitchFamily="34" charset="0"/>
                <a:cs typeface="Arial" pitchFamily="34" charset="0"/>
              </a:rPr>
              <a:t>Gênero: </a:t>
            </a:r>
            <a:r>
              <a:rPr lang="pt-BR" dirty="0">
                <a:latin typeface="Arial" pitchFamily="34" charset="0"/>
                <a:cs typeface="Arial" pitchFamily="34" charset="0"/>
              </a:rPr>
              <a:t> Artigo de Opinião, tendo a música como gênero motivador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Arial" pitchFamily="34" charset="0"/>
                <a:cs typeface="Arial" pitchFamily="34" charset="0"/>
              </a:rPr>
              <a:t>Grupo 3</a:t>
            </a:r>
          </a:p>
        </p:txBody>
      </p:sp>
    </p:spTree>
    <p:extLst>
      <p:ext uri="{BB962C8B-B14F-4D97-AF65-F5344CB8AC3E}">
        <p14:creationId xmlns:p14="http://schemas.microsoft.com/office/powerpoint/2010/main" val="251472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7309" y="1772816"/>
            <a:ext cx="10157354" cy="43993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latin typeface="Arial" pitchFamily="34" charset="0"/>
                <a:cs typeface="Arial" pitchFamily="34" charset="0"/>
              </a:rPr>
              <a:t>Objetivo geral: </a:t>
            </a:r>
            <a:r>
              <a:rPr lang="pt-BR" dirty="0">
                <a:latin typeface="Arial" pitchFamily="34" charset="0"/>
                <a:cs typeface="Arial" pitchFamily="34" charset="0"/>
              </a:rPr>
              <a:t>Explanar noções sobre desigualdade social e artigo de opinião, focando na argumentação, para um bom desempenho na questão textual.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latin typeface="Arial" pitchFamily="34" charset="0"/>
                <a:cs typeface="Arial" pitchFamily="34" charset="0"/>
              </a:rPr>
              <a:t>Ação/prática social prevista: </a:t>
            </a:r>
            <a:r>
              <a:rPr lang="pt-BR" dirty="0">
                <a:latin typeface="Arial" pitchFamily="34" charset="0"/>
                <a:cs typeface="Arial" pitchFamily="34" charset="0"/>
              </a:rPr>
              <a:t>Apresentação de um Seminário Integrador junto a alunos e professores da escola, o qual trate do tema: desigualdade social. 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269709" y="2286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>
                <a:latin typeface="Arial" pitchFamily="34" charset="0"/>
                <a:cs typeface="Arial" pitchFamily="34" charset="0"/>
              </a:rPr>
              <a:t>Grupo 3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6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77988" y="2348881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r>
              <a:rPr lang="pt-BR" dirty="0"/>
              <a:t>Muito Obrigado!</a:t>
            </a:r>
          </a:p>
        </p:txBody>
      </p:sp>
    </p:spTree>
    <p:extLst>
      <p:ext uri="{BB962C8B-B14F-4D97-AF65-F5344CB8AC3E}">
        <p14:creationId xmlns:p14="http://schemas.microsoft.com/office/powerpoint/2010/main" val="30509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476672"/>
            <a:ext cx="11637674" cy="592587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3882694">
            <a:off x="2836489" y="3630017"/>
            <a:ext cx="10294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IEEES</a:t>
            </a:r>
            <a:endParaRPr lang="pt-BR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>
          <a:xfrm>
            <a:off x="405780" y="6402544"/>
            <a:ext cx="11521280" cy="404476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 dirty="0"/>
              <a:t>Fonte: SIC – Serviço de Informação ao Cidadão – Prefeitura Municipal de Jaguarão. Disponível em: </a:t>
            </a:r>
            <a:r>
              <a:rPr lang="pt-BR" sz="1050" dirty="0">
                <a:hlinkClick r:id="rId3"/>
              </a:rPr>
              <a:t>https://www.jaguarao.rs.gov.br/?page_id=319</a:t>
            </a:r>
            <a:r>
              <a:rPr lang="pt-BR" sz="1050" dirty="0"/>
              <a:t> Acesso em 19/05/2019</a:t>
            </a:r>
            <a:endParaRPr lang="pt-BR" sz="10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8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764" y="76200"/>
            <a:ext cx="11665296" cy="1397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itchFamily="34" charset="0"/>
                <a:cs typeface="Arial" pitchFamily="34" charset="0"/>
              </a:rPr>
              <a:t>Algumas atividades desenvolvidas em 2018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2635449"/>
            <a:ext cx="4040188" cy="3030141"/>
          </a:xfrm>
        </p:spPr>
      </p:pic>
      <p:pic>
        <p:nvPicPr>
          <p:cNvPr id="9" name="Espaço Reservado para Conteúdo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38" y="2634854"/>
            <a:ext cx="4041775" cy="3031331"/>
          </a:xfrm>
        </p:spPr>
      </p:pic>
      <p:sp>
        <p:nvSpPr>
          <p:cNvPr id="10" name="CaixaDeTexto 9"/>
          <p:cNvSpPr txBox="1"/>
          <p:nvPr/>
        </p:nvSpPr>
        <p:spPr>
          <a:xfrm>
            <a:off x="1917948" y="5733257"/>
            <a:ext cx="2390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Fonte: Maria Martins (2018)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166420" y="5733256"/>
            <a:ext cx="2390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Fonte: Maria Martins (2018)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79612" y="1535113"/>
            <a:ext cx="8219256" cy="639762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Estudos relacionados ao PPP da escola:</a:t>
            </a:r>
          </a:p>
        </p:txBody>
      </p:sp>
    </p:spTree>
    <p:extLst>
      <p:ext uri="{BB962C8B-B14F-4D97-AF65-F5344CB8AC3E}">
        <p14:creationId xmlns:p14="http://schemas.microsoft.com/office/powerpoint/2010/main" val="33242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61764" y="76200"/>
            <a:ext cx="11665296" cy="1397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itchFamily="34" charset="0"/>
                <a:cs typeface="Arial" pitchFamily="34" charset="0"/>
              </a:rPr>
              <a:t>Algumas atividades desenvolvidas em 2018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79612" y="1535113"/>
            <a:ext cx="8219256" cy="639762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Diagnóstico da Realidade Escolar: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2492896"/>
            <a:ext cx="6643092" cy="373995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022840" y="6271013"/>
            <a:ext cx="3383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Fonte: Alessandra Barreto Vitória (2019)</a:t>
            </a:r>
          </a:p>
        </p:txBody>
      </p:sp>
    </p:spTree>
    <p:extLst>
      <p:ext uri="{BB962C8B-B14F-4D97-AF65-F5344CB8AC3E}">
        <p14:creationId xmlns:p14="http://schemas.microsoft.com/office/powerpoint/2010/main" val="259933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61764" y="76200"/>
            <a:ext cx="11665296" cy="1397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itchFamily="34" charset="0"/>
                <a:cs typeface="Arial" pitchFamily="34" charset="0"/>
              </a:rPr>
              <a:t>Algumas atividades desenvolvidas em 2018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79612" y="1535113"/>
            <a:ext cx="8219256" cy="639762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Observações em Sala de Aula: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2492896"/>
            <a:ext cx="6571084" cy="369941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166856" y="6271013"/>
            <a:ext cx="3383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Fonte: Alessandra Barreto Vitória (2019)</a:t>
            </a:r>
          </a:p>
        </p:txBody>
      </p:sp>
    </p:spTree>
    <p:extLst>
      <p:ext uri="{BB962C8B-B14F-4D97-AF65-F5344CB8AC3E}">
        <p14:creationId xmlns:p14="http://schemas.microsoft.com/office/powerpoint/2010/main" val="4403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61764" y="76200"/>
            <a:ext cx="11665296" cy="1397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itchFamily="34" charset="0"/>
                <a:cs typeface="Arial" pitchFamily="34" charset="0"/>
              </a:rPr>
              <a:t>Algumas atividades desenvolvidas em 2018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79612" y="1535113"/>
            <a:ext cx="8219256" cy="639762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Elaboração dos gráficos relacionados a realidade Escolar: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2852936"/>
            <a:ext cx="5007847" cy="282108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19" y="2852937"/>
            <a:ext cx="5058809" cy="2849796"/>
          </a:xfrm>
          <a:prstGeom prst="rect">
            <a:avLst/>
          </a:prstGeom>
        </p:spPr>
      </p:pic>
      <p:sp>
        <p:nvSpPr>
          <p:cNvPr id="6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5780" y="6167258"/>
            <a:ext cx="11521280" cy="639762"/>
          </a:xfrm>
        </p:spPr>
        <p:txBody>
          <a:bodyPr>
            <a:normAutofit/>
          </a:bodyPr>
          <a:lstStyle/>
          <a:p>
            <a:pPr algn="ctr"/>
            <a:r>
              <a:rPr lang="pt-BR" sz="1050" b="0" dirty="0"/>
              <a:t>Fonte: PIBID Institucional </a:t>
            </a:r>
            <a:r>
              <a:rPr lang="pt-BR" sz="1050" b="0" dirty="0" err="1"/>
              <a:t>Unipampa</a:t>
            </a:r>
            <a:r>
              <a:rPr lang="pt-BR" sz="1050" b="0" dirty="0"/>
              <a:t>. Disponível em: </a:t>
            </a:r>
            <a:r>
              <a:rPr lang="pt-BR" sz="1050" dirty="0">
                <a:hlinkClick r:id="rId4"/>
              </a:rPr>
              <a:t>https://sites.unipampa.edu.br/pibid/category/letras/didatico-pedagogicas-letras-jaguarao/</a:t>
            </a:r>
            <a:r>
              <a:rPr lang="pt-BR" sz="1050" dirty="0"/>
              <a:t> Acesso em 19/05/2019</a:t>
            </a:r>
            <a:endParaRPr lang="pt-BR" sz="105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0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40" y="1143685"/>
            <a:ext cx="1640589" cy="11449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56" y="1124744"/>
            <a:ext cx="2224604" cy="114491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909" y="1124404"/>
            <a:ext cx="1706471" cy="114932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861" y="1143685"/>
            <a:ext cx="2209768" cy="113264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7092" y="1141639"/>
            <a:ext cx="1900078" cy="114695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5634" y="1124404"/>
            <a:ext cx="2042054" cy="116419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054" y="2564904"/>
            <a:ext cx="1740303" cy="116020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7382" y="2564905"/>
            <a:ext cx="1689056" cy="116020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0772" y="2549981"/>
            <a:ext cx="1687717" cy="11751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2824" y="2549981"/>
            <a:ext cx="1793432" cy="117512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5644" y="2564904"/>
            <a:ext cx="1891288" cy="116020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76320" y="2564904"/>
            <a:ext cx="1890700" cy="11602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7697" y="4020356"/>
            <a:ext cx="1715067" cy="117262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1781" y="4016286"/>
            <a:ext cx="1807679" cy="1176697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38478" y="4020356"/>
            <a:ext cx="1727812" cy="1171735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84376" y="4020357"/>
            <a:ext cx="1918467" cy="1171734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20930" y="4020356"/>
            <a:ext cx="1945916" cy="117173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84933" y="4020356"/>
            <a:ext cx="1754095" cy="1171735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6959" y="5488233"/>
            <a:ext cx="1735241" cy="1171735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99097" y="5484164"/>
            <a:ext cx="1848262" cy="1174708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64256" y="5493217"/>
            <a:ext cx="1713961" cy="116565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195114" y="5493217"/>
            <a:ext cx="1708629" cy="116186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920640" y="5493217"/>
            <a:ext cx="1711295" cy="11660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646167" y="5503455"/>
            <a:ext cx="1704829" cy="1151630"/>
          </a:xfrm>
          <a:prstGeom prst="rect">
            <a:avLst/>
          </a:prstGeom>
        </p:spPr>
      </p:pic>
      <p:sp>
        <p:nvSpPr>
          <p:cNvPr id="28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8850" y="225567"/>
            <a:ext cx="11908838" cy="639762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Elaboração de Relatório sobre a realidade Escolar:</a:t>
            </a:r>
          </a:p>
        </p:txBody>
      </p:sp>
    </p:spTree>
    <p:extLst>
      <p:ext uri="{BB962C8B-B14F-4D97-AF65-F5344CB8AC3E}">
        <p14:creationId xmlns:p14="http://schemas.microsoft.com/office/powerpoint/2010/main" val="42499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73932" y="548680"/>
            <a:ext cx="8219256" cy="639762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Elaboração de Relatório sobre a realidade Escolar:</a:t>
            </a: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79612" y="1535113"/>
            <a:ext cx="8219256" cy="639762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Apresentação dos resultados: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54" y="2348880"/>
            <a:ext cx="7534572" cy="4238196"/>
          </a:xfrm>
          <a:prstGeom prst="rect">
            <a:avLst/>
          </a:prstGeom>
        </p:spPr>
      </p:pic>
      <p:sp>
        <p:nvSpPr>
          <p:cNvPr id="10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5780" y="6167258"/>
            <a:ext cx="11521280" cy="639762"/>
          </a:xfrm>
        </p:spPr>
        <p:txBody>
          <a:bodyPr>
            <a:normAutofit/>
          </a:bodyPr>
          <a:lstStyle/>
          <a:p>
            <a:pPr algn="ctr"/>
            <a:r>
              <a:rPr lang="pt-BR" sz="1050" b="0" dirty="0"/>
              <a:t>Fonte: PIBID Institucional </a:t>
            </a:r>
            <a:r>
              <a:rPr lang="pt-BR" sz="1050" b="0" dirty="0" err="1"/>
              <a:t>Unipampa</a:t>
            </a:r>
            <a:r>
              <a:rPr lang="pt-BR" sz="1050" b="0" dirty="0"/>
              <a:t>. Disponível em: </a:t>
            </a:r>
            <a:r>
              <a:rPr lang="pt-BR" sz="1050" dirty="0">
                <a:hlinkClick r:id="rId3"/>
              </a:rPr>
              <a:t>https://sites.unipampa.edu.br/pibid/category/letras/didatico-pedagogicas-letras-jaguarao/</a:t>
            </a:r>
            <a:r>
              <a:rPr lang="pt-BR" sz="1050" dirty="0"/>
              <a:t> Acesso em 19/05/2019</a:t>
            </a:r>
            <a:endParaRPr lang="pt-BR" sz="105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8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vro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88_TF02787940_TF02787940.potx" id="{7706B11B-B88A-4A57-B367-3C7A915AC8F3}" vid="{D8549A6F-83F6-4158-B938-C367CEA2F6A0}"/>
    </a:ext>
  </a:extLst>
</a:theme>
</file>

<file path=ppt/theme/theme2.xml><?xml version="1.0" encoding="utf-8"?>
<a:theme xmlns:a="http://schemas.openxmlformats.org/drawingml/2006/main" name="Tema do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4873beb7-5857-4685-be1f-d57550cc96cc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pilha de livros em azul (widescreen)</Template>
  <TotalTime>0</TotalTime>
  <Words>633</Words>
  <Application>Microsoft Office PowerPoint</Application>
  <PresentationFormat>Personalizar</PresentationFormat>
  <Paragraphs>77</Paragraphs>
  <Slides>22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Century Gothic</vt:lpstr>
      <vt:lpstr>Wingdings</vt:lpstr>
      <vt:lpstr>Livros 16X9</vt:lpstr>
      <vt:lpstr>Apresentação do PowerPoint</vt:lpstr>
      <vt:lpstr>Apresentação do PowerPoint</vt:lpstr>
      <vt:lpstr>Apresentação do PowerPoint</vt:lpstr>
      <vt:lpstr>Algumas atividades desenvolvidas em 2018</vt:lpstr>
      <vt:lpstr>Algumas atividades desenvolvidas em 2018</vt:lpstr>
      <vt:lpstr>Algumas atividades desenvolvidas em 2018</vt:lpstr>
      <vt:lpstr>Algumas atividades desenvolvidas em 2018</vt:lpstr>
      <vt:lpstr>Apresentação do PowerPoint</vt:lpstr>
      <vt:lpstr>Apresentação do PowerPoint</vt:lpstr>
      <vt:lpstr>Algumas atividades desenvolvidas em 2018</vt:lpstr>
      <vt:lpstr>Algumas atividades desenvolvidas em 2018</vt:lpstr>
      <vt:lpstr>Algumas atividades desenvolvidas em 2019</vt:lpstr>
      <vt:lpstr>Algumas atividades desenvolvidas em 2019</vt:lpstr>
      <vt:lpstr>Algumas atividades desenvolvidas em 2019</vt:lpstr>
      <vt:lpstr>Intervenções em sala de aula</vt:lpstr>
      <vt:lpstr>Grupo 1:</vt:lpstr>
      <vt:lpstr>Grupo 1:</vt:lpstr>
      <vt:lpstr>Grupo 2:</vt:lpstr>
      <vt:lpstr>Grupo 2</vt:lpstr>
      <vt:lpstr>Grupo 3</vt:lpstr>
      <vt:lpstr>Apresentação do PowerPoint</vt:lpstr>
      <vt:lpstr> Muito 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2019-05-16T14:43:52Z</dcterms:created>
  <dcterms:modified xsi:type="dcterms:W3CDTF">2019-05-29T13:42:41Z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