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lvl="0">
      <a:defRPr lang="pt-B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1930-EF3E-4BCF-B969-BF07671E4699}" type="datetimeFigureOut">
              <a:rPr lang="pt-BR" smtClean="0"/>
              <a:t>29/05/2019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A2E7-0291-4762-A9E2-15454EF991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318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1930-EF3E-4BCF-B969-BF07671E4699}" type="datetimeFigureOut">
              <a:rPr lang="pt-BR" smtClean="0"/>
              <a:t>29/05/2019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A2E7-0291-4762-A9E2-15454EF991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711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1930-EF3E-4BCF-B969-BF07671E4699}" type="datetimeFigureOut">
              <a:rPr lang="pt-BR" smtClean="0"/>
              <a:t>29/05/2019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A2E7-0291-4762-A9E2-15454EF991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26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1930-EF3E-4BCF-B969-BF07671E4699}" type="datetimeFigureOut">
              <a:rPr lang="pt-BR" smtClean="0"/>
              <a:t>29/05/2019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A2E7-0291-4762-A9E2-15454EF991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017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1930-EF3E-4BCF-B969-BF07671E4699}" type="datetimeFigureOut">
              <a:rPr lang="pt-BR" smtClean="0"/>
              <a:t>29/05/2019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A2E7-0291-4762-A9E2-15454EF991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695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1930-EF3E-4BCF-B969-BF07671E4699}" type="datetimeFigureOut">
              <a:rPr lang="pt-BR" smtClean="0"/>
              <a:t>29/05/2019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A2E7-0291-4762-A9E2-15454EF991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73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1930-EF3E-4BCF-B969-BF07671E4699}" type="datetimeFigureOut">
              <a:rPr lang="pt-BR" smtClean="0"/>
              <a:t>29/05/2019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A2E7-0291-4762-A9E2-15454EF991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00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1930-EF3E-4BCF-B969-BF07671E4699}" type="datetimeFigureOut">
              <a:rPr lang="pt-BR" smtClean="0"/>
              <a:t>29/05/2019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A2E7-0291-4762-A9E2-15454EF991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38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1930-EF3E-4BCF-B969-BF07671E4699}" type="datetimeFigureOut">
              <a:rPr lang="pt-BR" smtClean="0"/>
              <a:t>29/05/2019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A2E7-0291-4762-A9E2-15454EF991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98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1930-EF3E-4BCF-B969-BF07671E4699}" type="datetimeFigureOut">
              <a:rPr lang="pt-BR" smtClean="0"/>
              <a:t>29/05/2019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A2E7-0291-4762-A9E2-15454EF991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207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1930-EF3E-4BCF-B969-BF07671E4699}" type="datetimeFigureOut">
              <a:rPr lang="pt-BR" smtClean="0"/>
              <a:t>29/05/2019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A2E7-0291-4762-A9E2-15454EF991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991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91930-EF3E-4BCF-B969-BF07671E4699}" type="datetimeFigureOut">
              <a:rPr lang="pt-BR" smtClean="0"/>
              <a:t>29/05/2019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EA2E7-0291-4762-A9E2-15454EF991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41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pibidletras2019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sites.unipampa.edu.br/pibid/files/2018/09/encontrooo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sites.unipampa.edu.br/pibid/files/2018/09/encontro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ites.unipampa.edu.br/pibid/files/2018/10/screenshot_20181024-2032193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sites.unipampa.edu.br/pibid/files/2018/10/screenshot_20181024-2032072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ites.unipampa.edu.br/pibid/files/2019/01/20181113_153758.jpg" TargetMode="Externa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sites.unipampa.edu.br/pibid/files/2019/05/formacao-literatura-1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sites.unipampa.edu.br/pibid/files/2019/05/formacao-em-espanhol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ites.unipampa.edu.br/pibid/files/2019/05/formacao-lp-1.jp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rgbClr val="A3CABA"/>
            </a:gs>
            <a:gs pos="19000">
              <a:schemeClr val="bg1"/>
            </a:gs>
            <a:gs pos="95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347994"/>
            <a:ext cx="9144000" cy="2387600"/>
          </a:xfrm>
        </p:spPr>
        <p:txBody>
          <a:bodyPr>
            <a:normAutofit/>
          </a:bodyPr>
          <a:lstStyle/>
          <a:p>
            <a:r>
              <a:rPr lang="pt-BR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Curso Letras - Português, Espanhol e respectivas Literaturas </a:t>
            </a:r>
            <a:br>
              <a:rPr lang="pt-BR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Campus Jaguarão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158912"/>
            <a:ext cx="9144000" cy="2218138"/>
          </a:xfrm>
        </p:spPr>
        <p:txBody>
          <a:bodyPr>
            <a:normAutofit fontScale="70000" lnSpcReduction="20000"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Coordenadora de área: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Ida Maria Marins</a:t>
            </a: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ESCOLA MUNICIPAL FERNANDO CORRÊA RIBAS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Supervisora: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Maura Liliana Jorge</a:t>
            </a: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Pibidianos: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Anderson Garcia, Camylla Picanço, Carla Rolim, Eduarda Simões, Isabelly Marques, Luciana Ferraz, Mahara Santos, Márcia Lopes, Nicolas Perez e Náthani Soares.</a:t>
            </a: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Colaboradoras: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Cátia Goulart, Giane Santos, Leonor Simioni, Luciana Domingo e Miriam Carniato.</a:t>
            </a: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Contato: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pibidletras2019@gmail.com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0" b="31283"/>
          <a:stretch/>
        </p:blipFill>
        <p:spPr>
          <a:xfrm>
            <a:off x="1524000" y="171386"/>
            <a:ext cx="1974048" cy="95097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39" y="171386"/>
            <a:ext cx="1950322" cy="99385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09" y="146584"/>
            <a:ext cx="1917291" cy="97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A3CABA"/>
            </a:gs>
            <a:gs pos="19000">
              <a:schemeClr val="bg1"/>
            </a:gs>
            <a:gs pos="84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Ações na escola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2428" y="1825625"/>
            <a:ext cx="4288665" cy="444638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Participamos no ano de 2018 de diversas atividades: 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 comemorativas da escola;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Gincana da escola;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Jogo amistoso entre a Escola Fernando Ribas e Marcilio Dias.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Almoço em comemoração aos 30 anos da escola; 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Feira de conhecimentos;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Festa de páscoa.</a:t>
            </a:r>
          </a:p>
        </p:txBody>
      </p:sp>
      <p:pic>
        <p:nvPicPr>
          <p:cNvPr id="1028" name="Imagem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122" y="1900776"/>
            <a:ext cx="2786988" cy="209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731264" y="229209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31264" y="66926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" name="Imagem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20" y="4229980"/>
            <a:ext cx="2892380" cy="2145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m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20" y="1900776"/>
            <a:ext cx="2892380" cy="2011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49"/>
          <a:stretch/>
        </p:blipFill>
        <p:spPr>
          <a:xfrm>
            <a:off x="5630449" y="4098045"/>
            <a:ext cx="2402661" cy="2487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323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A3CABA"/>
            </a:gs>
            <a:gs pos="19000">
              <a:schemeClr val="bg1"/>
            </a:gs>
            <a:gs pos="84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536879" y="2036763"/>
            <a:ext cx="9144000" cy="2387600"/>
          </a:xfrm>
        </p:spPr>
        <p:txBody>
          <a:bodyPr/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Intervenções em sala de aula</a:t>
            </a:r>
          </a:p>
        </p:txBody>
      </p:sp>
    </p:spTree>
    <p:extLst>
      <p:ext uri="{BB962C8B-B14F-4D97-AF65-F5344CB8AC3E}">
        <p14:creationId xmlns:p14="http://schemas.microsoft.com/office/powerpoint/2010/main" val="12829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A3CABA"/>
            </a:gs>
            <a:gs pos="19000">
              <a:schemeClr val="bg1"/>
            </a:gs>
            <a:gs pos="84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9549" y="1562916"/>
            <a:ext cx="4919729" cy="504394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Pibidianos: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Anderson, Eduarda e Mahara</a:t>
            </a:r>
          </a:p>
          <a:p>
            <a:pPr marL="0" indent="0">
              <a:buNone/>
            </a:pP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Orientadoras: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Profa. Ida Marins e Leonor Simioni </a:t>
            </a:r>
          </a:p>
          <a:p>
            <a:pPr marL="0" indent="0">
              <a:buNone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7º ano com 11 alunos</a:t>
            </a:r>
          </a:p>
          <a:p>
            <a:pPr marL="0" indent="0">
              <a:buNone/>
            </a:pP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Tema: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Escola do futuro </a:t>
            </a:r>
          </a:p>
          <a:p>
            <a:pPr marL="0" indent="0">
              <a:buNone/>
            </a:pP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Gênero textual: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Carta Aberta</a:t>
            </a:r>
          </a:p>
          <a:p>
            <a:pPr marL="0" indent="0">
              <a:buNone/>
            </a:pP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Objetivo: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Desenvolver a aprendizagem do gênero “carta aberta” e contribuir com o futuro da escola.</a:t>
            </a:r>
          </a:p>
          <a:p>
            <a:pPr marL="0" indent="0">
              <a:buNone/>
            </a:pP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Prática social: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Montagem de uma cápsula do tempo que irá conter as cartas desses alunos com previsão de um futuro melhor para a escola, a serem abertas em 2021. </a:t>
            </a:r>
          </a:p>
          <a:p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971" y="1883873"/>
            <a:ext cx="2806618" cy="2063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68" y="4103154"/>
            <a:ext cx="2446985" cy="2262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06" y="1874088"/>
            <a:ext cx="2667684" cy="2000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569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A3CABA"/>
            </a:gs>
            <a:gs pos="19000">
              <a:schemeClr val="bg1"/>
            </a:gs>
            <a:gs pos="84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5292144" cy="435623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Pibidianos: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Luciana, Márcia e Náthani</a:t>
            </a:r>
          </a:p>
          <a:p>
            <a:pPr marL="0" indent="0" algn="just">
              <a:buNone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Orientadoras: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Profa. Ida Marins e Leonor Simioni </a:t>
            </a:r>
          </a:p>
          <a:p>
            <a:pPr marL="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8º ano com 16 alunos</a:t>
            </a:r>
          </a:p>
          <a:p>
            <a:pPr marL="0" indent="0" algn="just">
              <a:buNone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 do projeto: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Preconceito Linguístico</a:t>
            </a:r>
          </a:p>
          <a:p>
            <a:pPr marL="0" indent="0" algn="just">
              <a:buNone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Gênero textual: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Resumo Critico</a:t>
            </a:r>
          </a:p>
          <a:p>
            <a:pPr marL="0" indent="0" algn="just">
              <a:buNone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Objetivo: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Desenvolver a capacidade dos alunos em compreender, aceitar e respeitar as variações linguísticas como atividade de linguagem em uso nos mais diferentes contextos sociais, regionais..</a:t>
            </a:r>
          </a:p>
          <a:p>
            <a:pPr marL="0" indent="0" algn="just">
              <a:buNone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Prática social: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Exposição, em mural, de resumos críticos produzidos pelos alunos, enfocando o preconceito linguístico.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95" y="4031087"/>
            <a:ext cx="2892959" cy="2170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2" y="1825625"/>
            <a:ext cx="2892959" cy="2205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22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A3CABA"/>
            </a:gs>
            <a:gs pos="19000">
              <a:schemeClr val="bg1"/>
            </a:gs>
            <a:gs pos="84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Intervenções </a:t>
            </a:r>
            <a:b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03119"/>
            <a:ext cx="4416380" cy="444638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Pibidianos: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Camylla, Carla, Isabelly, Nícolas</a:t>
            </a:r>
          </a:p>
          <a:p>
            <a:pPr marL="0" indent="0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Orientadora: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Profa. Cátia Goulart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9º ano com 8 alunos</a:t>
            </a:r>
          </a:p>
          <a:p>
            <a:pPr marL="0" indent="0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Tema: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Racismo </a:t>
            </a:r>
          </a:p>
          <a:p>
            <a:pPr marL="0" indent="0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Gênero textual: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 conto</a:t>
            </a:r>
          </a:p>
          <a:p>
            <a:pPr marL="0" indent="0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Refletir sobre o tema racismo a partir da leitura e produção de mini contos. </a:t>
            </a:r>
          </a:p>
          <a:p>
            <a:pPr marL="0" indent="0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Prática social: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Produção de um livro com mini contos criados pelos alunos para serem apresentados em um sarau literário na escola.</a:t>
            </a: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26" y="4018208"/>
            <a:ext cx="2778520" cy="2131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823" y="1750071"/>
            <a:ext cx="2834833" cy="216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82" y="1750071"/>
            <a:ext cx="2886808" cy="216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098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A3CABA"/>
            </a:gs>
            <a:gs pos="19000">
              <a:schemeClr val="bg1"/>
            </a:gs>
            <a:gs pos="84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472485" y="1650396"/>
            <a:ext cx="9144000" cy="2387600"/>
          </a:xfrm>
        </p:spPr>
        <p:txBody>
          <a:bodyPr/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Obrigada! </a:t>
            </a:r>
          </a:p>
        </p:txBody>
      </p:sp>
    </p:spTree>
    <p:extLst>
      <p:ext uri="{BB962C8B-B14F-4D97-AF65-F5344CB8AC3E}">
        <p14:creationId xmlns:p14="http://schemas.microsoft.com/office/powerpoint/2010/main" val="275538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A3CABA"/>
            </a:gs>
            <a:gs pos="19000">
              <a:schemeClr val="bg1"/>
            </a:gs>
            <a:gs pos="84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1ª Formação pedagógica</a:t>
            </a:r>
            <a:b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4519411" cy="408577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 dia 11 de Setembro de 2018, aconteceu o primeiro encontro de formação na Unipampa, cujo tema tratou sobre Projeto Político Pedagógico. A palestra foi realizada pela professora Larissa Lima, que trouxe uma abordagem sobre concepção e a importância da construção dos PPP das escolas.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https://sites.unipampa.edu.br/pibid/files/2018/09/encontrooo-300x169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346" y="3964717"/>
            <a:ext cx="3787025" cy="2230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 descr="https://sites.unipampa.edu.br/pibid/files/2018/09/encontro-300x169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346" y="1773413"/>
            <a:ext cx="3787025" cy="213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010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A3CABA"/>
            </a:gs>
            <a:gs pos="19000">
              <a:schemeClr val="bg1"/>
            </a:gs>
            <a:gs pos="84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Diagnóstico da realidade escolar </a:t>
            </a:r>
            <a:b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90307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457200" lvl="1" indent="0" algn="just" fontAlgn="base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pibidianos, reunidos nas escolas parceiras do Pibid Letras Jaguarão, realizaram leitura e estudo dos projetos pedagógicos para depois compor uma síntese dos principais objetivos e metas de cada escola para o ensino e aprendizagem. 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06" y="3650869"/>
            <a:ext cx="3642490" cy="273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55" y="3635522"/>
            <a:ext cx="2228252" cy="2971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35" y="3650868"/>
            <a:ext cx="3642489" cy="273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04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A3CABA"/>
            </a:gs>
            <a:gs pos="19000">
              <a:schemeClr val="bg1"/>
            </a:gs>
            <a:gs pos="84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Observações em sala de aula </a:t>
            </a:r>
            <a:b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8361" y="1825626"/>
            <a:ext cx="10085439" cy="1035561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endParaRPr lang="pt-BR" sz="1400" dirty="0"/>
          </a:p>
          <a:p>
            <a:pPr marL="457200" lvl="1" indent="0" algn="ctr">
              <a:buNone/>
            </a:pPr>
            <a:endParaRPr lang="pt-BR" dirty="0"/>
          </a:p>
          <a:p>
            <a:pPr marL="457200" lvl="1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5" r="26667"/>
          <a:stretch/>
        </p:blipFill>
        <p:spPr>
          <a:xfrm>
            <a:off x="546954" y="1949046"/>
            <a:ext cx="3471563" cy="2802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" t="7512" r="13851" b="1597"/>
          <a:stretch/>
        </p:blipFill>
        <p:spPr>
          <a:xfrm>
            <a:off x="4186062" y="2861187"/>
            <a:ext cx="3580327" cy="287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6" t="20282" r="12442" b="11737"/>
          <a:stretch/>
        </p:blipFill>
        <p:spPr>
          <a:xfrm>
            <a:off x="7959574" y="1949046"/>
            <a:ext cx="3760631" cy="299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064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A3CABA"/>
            </a:gs>
            <a:gs pos="19000">
              <a:schemeClr val="bg1"/>
            </a:gs>
            <a:gs pos="84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Elaboração de relatórios</a:t>
            </a:r>
            <a:b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7"/>
            <a:ext cx="4995930" cy="428511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 fontAlgn="base">
              <a:lnSpc>
                <a:spcPct val="110000"/>
              </a:lnSpc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1ª etapa: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 fontAlgn="base">
              <a:lnSpc>
                <a:spcPct val="110000"/>
              </a:lnSpc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 dia 23 de outubro, pibidianos trabalharam na tabulação dos dados do questionário que foi aplicado nas três escolas parceiras do Pibid Letras Jaguarão e Arroio Grande. O questionário teve por objetivo pesquisar o perfil de aluno que temos nas escolas parceiras para, a partir dessa pesquisa, planejar as ações de intervenção didático-pedagógica ao longo do ano de 2019.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https://sites.unipampa.edu.br/pibid/files/2018/10/screenshot_20181024-2032193-300x171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18" y="1690687"/>
            <a:ext cx="4029664" cy="23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 descr="https://sites.unipampa.edu.br/pibid/files/2018/10/screenshot_20181024-2032072-300x169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18" y="4005331"/>
            <a:ext cx="4029664" cy="2331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132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A3CABA"/>
            </a:gs>
            <a:gs pos="19000">
              <a:schemeClr val="bg1"/>
            </a:gs>
            <a:gs pos="84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sz="half" idx="2"/>
          </p:nvPr>
        </p:nvSpPr>
        <p:spPr>
          <a:xfrm>
            <a:off x="593097" y="1573060"/>
            <a:ext cx="5961412" cy="4359081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2ª etapa: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No dia 13 de novembro deu-se continuidade ao trabalho de tabulação dos dados, no laboratório de informática, gerados a partir dos questionários aplicados nas três escolas parceiras do Pibid Letras. Com esse material, os pibidianos fizeram análises das realidades socioculturais/ educacionais dos alunos e puderam, a partir dessas análises, construir propostas didático-pedagógicas considerando essas realidades. Todo esse trabalho contou com a orientação dos professores Leonor Simioni e Vitor Schneider e Ida Marins.  </a:t>
            </a:r>
          </a:p>
        </p:txBody>
      </p:sp>
      <p:pic>
        <p:nvPicPr>
          <p:cNvPr id="4" name="Imagem 3" descr="https://sites.unipampa.edu.br/pibid/files/2019/01/20181113_153758-300x169.jpg">
            <a:hlinkClick r:id="rId2"/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18" y="2176530"/>
            <a:ext cx="4468632" cy="296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845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A3CABA"/>
            </a:gs>
            <a:gs pos="19000">
              <a:schemeClr val="bg1"/>
            </a:gs>
            <a:gs pos="84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Formação em Literatura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80171"/>
            <a:ext cx="5111839" cy="353198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No dia 20 de novembro, aconteceu a primeira oficina sobre “Formação do leitor” com a profa. Cátia Goulart. Essa formação foi fundamental para que os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pibidianos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pudessem atuar nas escolas como formadores de leitores – uma das metas apontadas no projeto do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Pibid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Letras. 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https://sites.unipampa.edu.br/pibid/files/2019/05/formacao-literatura-1-300x225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133" y="2243011"/>
            <a:ext cx="4713667" cy="3050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117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A3CABA"/>
            </a:gs>
            <a:gs pos="19000">
              <a:schemeClr val="bg1"/>
            </a:gs>
            <a:gs pos="84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Formação em Língua Espanhola</a:t>
            </a:r>
            <a:b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4789868" cy="4214567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 dia 27 de novembro, foi o momento de formação em Espanhol com as professoras Luciana Domingo 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Santos sobre o “Ensino do Espanhol”. O objetivo foi o de apresentar um conjunto de metodologias para o ensino do espanhol na educação básica para serem aplicadas posteriormente nas escolas parceiras.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https://sites.unipampa.edu.br/pibid/files/2019/05/formacao-em-espanhol-300x225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22" y="2154037"/>
            <a:ext cx="5070578" cy="3538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892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A3CABA"/>
            </a:gs>
            <a:gs pos="19000">
              <a:schemeClr val="bg1"/>
            </a:gs>
            <a:gs pos="84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Formação em Língua Portuguesa</a:t>
            </a:r>
            <a:b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4661079" cy="429184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 dia 19 de março, os pibidianos reiniciaram suas formações na UNIPAMPA. Relativamente ao trabalho com o ensino da Língua Portuguesa, as professoras Ida Marins e Leonor Simioni retomaram as tarefas de leitura e reflexão de textos sobre Metodologia de Projeto Didático de Gêneros (PDG) com vistas a preparar os pibidianos para a elaboração de PDG a serem aplicados nas escolas parceiras.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https://sites.unipampa.edu.br/pibid/files/2019/05/formacao-lp-1-300x169.jpg">
            <a:hlinkClick r:id="rId2"/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86" y="2266682"/>
            <a:ext cx="4914336" cy="329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178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Tema do Office</vt:lpstr>
      <vt:lpstr>Curso Letras - Português, Espanhol e respectivas Literaturas   Campus Jaguarão</vt:lpstr>
      <vt:lpstr>1ª Formação pedagógica </vt:lpstr>
      <vt:lpstr>Diagnóstico da realidade escolar  </vt:lpstr>
      <vt:lpstr>Observações em sala de aula  </vt:lpstr>
      <vt:lpstr>Elaboração de relatórios </vt:lpstr>
      <vt:lpstr>Apresentação do PowerPoint</vt:lpstr>
      <vt:lpstr>Formação em Literatura</vt:lpstr>
      <vt:lpstr>Formação em Língua Espanhola </vt:lpstr>
      <vt:lpstr>Formação em Língua Portuguesa </vt:lpstr>
      <vt:lpstr>Ações na escola</vt:lpstr>
      <vt:lpstr>Intervenções em sala de aula</vt:lpstr>
      <vt:lpstr>Intervenções</vt:lpstr>
      <vt:lpstr>Intervenções</vt:lpstr>
      <vt:lpstr>Intervenções  </vt:lpstr>
      <vt:lpstr>Obrigada!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Letras - Português, Espanhol e respectivas Literaturas   Campus Jaguarão</dc:title>
  <dc:creator>ida maria marins</dc:creator>
  <cp:lastModifiedBy>ida maria marins</cp:lastModifiedBy>
  <cp:revision>1</cp:revision>
  <dcterms:modified xsi:type="dcterms:W3CDTF">2019-05-29T13:50:42Z</dcterms:modified>
</cp:coreProperties>
</file>