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0"/>
  </p:notesMasterIdLst>
  <p:handoutMasterIdLst>
    <p:handoutMasterId r:id="rId21"/>
  </p:handoutMasterIdLst>
  <p:sldIdLst>
    <p:sldId id="267" r:id="rId5"/>
    <p:sldId id="297" r:id="rId6"/>
    <p:sldId id="281" r:id="rId7"/>
    <p:sldId id="282" r:id="rId8"/>
    <p:sldId id="284" r:id="rId9"/>
    <p:sldId id="283" r:id="rId10"/>
    <p:sldId id="285" r:id="rId11"/>
    <p:sldId id="286" r:id="rId12"/>
    <p:sldId id="287" r:id="rId13"/>
    <p:sldId id="288" r:id="rId14"/>
    <p:sldId id="289" r:id="rId15"/>
    <p:sldId id="291" r:id="rId16"/>
    <p:sldId id="293" r:id="rId17"/>
    <p:sldId id="294" r:id="rId18"/>
    <p:sldId id="296" r:id="rId19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599" autoAdjust="0"/>
  </p:normalViewPr>
  <p:slideViewPr>
    <p:cSldViewPr>
      <p:cViewPr varScale="1">
        <p:scale>
          <a:sx n="68" d="100"/>
          <a:sy n="68" d="100"/>
        </p:scale>
        <p:origin x="876" y="13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47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DA9E687-D4D9-4830-96CB-55B3D74738A8}" type="datetime1">
              <a:rPr lang="es-ES" smtClean="0"/>
              <a:t>29/05/2019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4064B05-B366-404F-9759-1BCDEA9B31DA}" type="datetime1">
              <a:rPr lang="es-ES" noProof="0" smtClean="0"/>
              <a:pPr/>
              <a:t>29/05/2019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6074690-7256-4BB9-AC0F-97AEAE8CDEC2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207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41CC2B9D-276D-41DE-A622-C7D1BB390971}" type="datetime1">
              <a:rPr lang="es-ES" noProof="0" smtClean="0"/>
              <a:pPr/>
              <a:t>29/05/2019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e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ector rec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o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e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Elipse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2BA118-4550-4128-9948-985832F319A5}" type="datetime1">
              <a:rPr lang="es-ES" noProof="0" smtClean="0"/>
              <a:pPr/>
              <a:t>29/05/2019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B359EF-B85B-47AD-975B-7FBC1A772523}" type="datetime1">
              <a:rPr lang="es-ES" noProof="0" smtClean="0"/>
              <a:pPr/>
              <a:t>29/05/2019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5E7A95-9D0C-4A80-BFFE-EA4E89FA91A6}" type="datetime1">
              <a:rPr lang="es-ES" noProof="0" smtClean="0"/>
              <a:pPr/>
              <a:t>29/05/2019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986606-ADC7-49A6-9F06-554C0ACF08BF}" type="datetime1">
              <a:rPr lang="es-ES" noProof="0" smtClean="0"/>
              <a:pPr/>
              <a:t>29/05/2019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13" name="Grupo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e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ector rec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685C2E-AAA6-45C9-A717-D133C2C70B03}" type="datetime1">
              <a:rPr lang="es-ES" noProof="0" smtClean="0"/>
              <a:pPr/>
              <a:t>29/05/2019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6931BD-6B88-4DC1-BABB-121728874770}" type="datetime1">
              <a:rPr lang="es-ES" noProof="0" smtClean="0"/>
              <a:pPr/>
              <a:t>29/05/2019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41E79-7DAC-44BD-991A-1D15028684E6}" type="datetime1">
              <a:rPr lang="es-ES" noProof="0" smtClean="0"/>
              <a:pPr/>
              <a:t>29/05/2019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417530-DCFD-4A5A-9770-DD12A14AA061}" type="datetime1">
              <a:rPr lang="es-ES" noProof="0" smtClean="0"/>
              <a:pPr/>
              <a:t>29/05/2019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noProof="0"/>
              <a:t>Clique para editar o título mestre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98B144-D9F8-4FC0-9589-842D563E4CA0}" type="datetime1">
              <a:rPr lang="es-ES" noProof="0" smtClean="0"/>
              <a:pPr/>
              <a:t>29/05/2019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noProof="0"/>
              <a:t>Clique para editar o título mestre</a:t>
            </a:r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8846DF-04E3-4658-84E6-0B399E01081A}" type="datetime1">
              <a:rPr lang="es-ES" noProof="0" smtClean="0"/>
              <a:pPr/>
              <a:t>29/05/2019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400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05DDD192-0430-4E48-9A9B-AD25C0775A0C}" type="datetime1">
              <a:rPr lang="es-ES" noProof="0" smtClean="0"/>
              <a:pPr/>
              <a:t>29/05/2019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3892" y="2105412"/>
            <a:ext cx="9057578" cy="1599641"/>
          </a:xfrm>
        </p:spPr>
        <p:txBody>
          <a:bodyPr rtlCol="0">
            <a:noAutofit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Escola Municipal de Ensino </a:t>
            </a:r>
            <a:br>
              <a:rPr lang="pt-BR" sz="3200" dirty="0">
                <a:latin typeface="Arial Black" panose="020B0A04020102020204" pitchFamily="34" charset="0"/>
              </a:rPr>
            </a:br>
            <a:br>
              <a:rPr lang="pt-BR" sz="3200" dirty="0">
                <a:latin typeface="Arial Black" panose="020B0A04020102020204" pitchFamily="34" charset="0"/>
              </a:rPr>
            </a:br>
            <a:r>
              <a:rPr lang="pt-BR" sz="3200" dirty="0">
                <a:latin typeface="Arial Black" panose="020B0A04020102020204" pitchFamily="34" charset="0"/>
              </a:rPr>
              <a:t>Fundamental Presidente João Goulart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86" y="332656"/>
            <a:ext cx="1592804" cy="108012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502124" y="-197035"/>
            <a:ext cx="669785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MINISTÉRIO DA EDUCAÇÃO 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FUNDAÇÃO UNIVERSIDADE FEDERAL DO PAMPA 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PRÓ-REITORIA DE GRADUAÇÃO 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CURSO DE LETRAS/PORTUGUÊS/ESPAÑOL E RESPECTIVAS LITERATURAS-CAMPUS JAGUARÃO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92035" y="5013176"/>
            <a:ext cx="827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Pibidianos: Jéssica Nunes, Jéssica Kosby, João Victor Larrosa, Luana Duquia, Lucas Medeiros,  Lutiele Caetano e Tuania Nunes.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63338" y="5633190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Coordenadora  de aréa: Ida Maria Marins</a:t>
            </a:r>
          </a:p>
          <a:p>
            <a:pPr algn="ctr">
              <a:lnSpc>
                <a:spcPct val="9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Supervisora da escola: Sabrina Leal </a:t>
            </a:r>
          </a:p>
          <a:p>
            <a:pPr algn="ctr">
              <a:lnSpc>
                <a:spcPct val="9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Colaboradoras: Leonor Simioni, Cátia Goulart, Luciana Domingo, Giane Santos e Miriam Carniato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AC4AA3A-3816-4F2F-98A3-0E8975663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9" y="179290"/>
            <a:ext cx="1368152" cy="12545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86EA196-B61F-4D00-9BBE-667B8A3E4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86" y="458308"/>
            <a:ext cx="1810933" cy="100665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773619" y="4472800"/>
            <a:ext cx="759091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pibidletras2019@gmail.com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407" y="44624"/>
            <a:ext cx="2859305" cy="1168400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Ações de 2019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5780" y="1412776"/>
            <a:ext cx="6264696" cy="4896544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meses de janeiro e fevereiro, os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Pibidianos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realizaram atividades de leitura, escrita e elaboração de propostas pedagógicas.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Levantamento do acervo bibliográfico;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em Língua Portuguesa;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em Literatura;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em Língua Espanhola;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Reuniões Técnicas;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04" y="404664"/>
            <a:ext cx="2880320" cy="21602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2780928"/>
            <a:ext cx="3157817" cy="177780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4725144"/>
            <a:ext cx="2903335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828" y="505367"/>
            <a:ext cx="9751060" cy="73635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Intervenção na escola JG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1804" y="1628800"/>
            <a:ext cx="7128792" cy="4267200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Pibidianos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João Victor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Larrosa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Lucas Medeiros.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Orientação: Profas Ida Marins e Leonor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Simioni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Turma e número de alunos: 7 ano e 18 alunos.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A percepção do aluno no ambiente escolar.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geral: Desenvolver a capacidade de percepção e análise do seu entorno escolar.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Gênero textual: Diário.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Prática social: Produção de um livro que vai ser entregue à direção da escola. </a:t>
            </a:r>
          </a:p>
          <a:p>
            <a:pPr marL="0" indent="0">
              <a:buNone/>
            </a:pPr>
            <a:r>
              <a:rPr lang="pt-BR" dirty="0"/>
              <a:t>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1412776"/>
            <a:ext cx="2808312" cy="21062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3861125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804" y="404664"/>
            <a:ext cx="9751060" cy="59233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Intervenção na escola JG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5242" y="1628800"/>
            <a:ext cx="7259370" cy="4464496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Pibidianos: Luana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Duquia,Lutiele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Caetano e Jéssica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Kosby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Orientação: Profas Ida Marins e Leonor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Simioni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Turma e número de alunos : 8 ano e 23 alunos.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O mundo fantástico do Pequeno Príncipe.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geral: Fazer com que eles entendam o que é sinopse e em quais circunstancias ela é usada.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Gênero textual: Sinopse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Prática social:  Exposição das sinopses feitas ao longo das oficinas. </a:t>
            </a:r>
          </a:p>
          <a:p>
            <a:pPr marL="0" indent="0">
              <a:buNone/>
            </a:pPr>
            <a:r>
              <a:rPr lang="pt-BR" dirty="0"/>
              <a:t> 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1017112"/>
            <a:ext cx="3491880" cy="261891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3933056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804" y="404664"/>
            <a:ext cx="9751060" cy="59233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Intervenção na escola JG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548680"/>
            <a:ext cx="3635896" cy="27269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3501008"/>
            <a:ext cx="3707904" cy="2780928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549796" y="1268760"/>
            <a:ext cx="6624736" cy="5112568"/>
          </a:xfrm>
        </p:spPr>
        <p:txBody>
          <a:bodyPr>
            <a:noAutofit/>
          </a:bodyPr>
          <a:lstStyle/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Pibidianos: Jéssica Nunes e Tuania Nunes.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Orientação: Profa. Dra. Cátia Goulart.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Turma e número de alunos: 9º ano; 19 alunos.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Relações interpessoais no contexto escolar.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geral: Promover, no conjunto das  ações em sala de aula, um ambiente de leitura criativa e reflexão sobre as relações interpessoais em ambiente escolar, a partir da obra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Harry Potter e a pedra filosofal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(1997) de J. K  Rolling. 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Gênero textual: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Fanfiction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Prática social: produção individual de textos fanfiction com vistas a compor um livro coletivo “Harry Potter em uma escola de Arroio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Grande”.A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divulgação será realizada através de um blog na internet. </a:t>
            </a:r>
          </a:p>
        </p:txBody>
      </p:sp>
    </p:spTree>
    <p:extLst>
      <p:ext uri="{BB962C8B-B14F-4D97-AF65-F5344CB8AC3E}">
        <p14:creationId xmlns:p14="http://schemas.microsoft.com/office/powerpoint/2010/main" val="24458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56229" y="764704"/>
            <a:ext cx="9751060" cy="59233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Intervenção na escola JG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2366102"/>
            <a:ext cx="4475990" cy="335699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236610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7868" y="2276872"/>
            <a:ext cx="9435241" cy="1625599"/>
          </a:xfrm>
        </p:spPr>
        <p:txBody>
          <a:bodyPr/>
          <a:lstStyle/>
          <a:p>
            <a:r>
              <a:rPr lang="pt-BR" dirty="0">
                <a:latin typeface="Consolas" panose="020B0609020204030204" pitchFamily="49" charset="0"/>
              </a:rPr>
              <a:t>OBRIGADO !</a:t>
            </a:r>
          </a:p>
        </p:txBody>
      </p:sp>
    </p:spTree>
    <p:extLst>
      <p:ext uri="{BB962C8B-B14F-4D97-AF65-F5344CB8AC3E}">
        <p14:creationId xmlns:p14="http://schemas.microsoft.com/office/powerpoint/2010/main" val="14387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1124744"/>
            <a:ext cx="882081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71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41884" y="692696"/>
            <a:ext cx="5080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Ações feitas em 2018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692696"/>
            <a:ext cx="3936438" cy="295232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3834408"/>
            <a:ext cx="2224449" cy="2543760"/>
          </a:xfrm>
          <a:prstGeom prst="rect">
            <a:avLst/>
          </a:prstGeom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549796" y="1196752"/>
            <a:ext cx="6264696" cy="4771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dia 14 de agosto de 2018, foi realizada a primeira reunião para o início das atividades no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Pibid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Letras Jaguarão. Nesta reunião, a equipe de trabalho foi apresentada: alunos ID, supervisoras das escolas, coordenadora de área e professores colaboradores. Também discutiu-se o cronograma de trabalho a ser desenvolvido ao longo do programa.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dia 28 de agosto, os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pibidianos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receberam orientações a respeito de todas as atividades programadas a serem desenvolvidas nas escolas até o final do ano. Neste encontro também foi anunciada a programação de formação didático-pedagógica a ser realizada até o mês de dezembro de 2018.</a:t>
            </a: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80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37828" y="746120"/>
            <a:ext cx="5080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Ações feitas em 2018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23" y="692696"/>
            <a:ext cx="3547886" cy="19956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66" y="4005064"/>
            <a:ext cx="3547886" cy="199568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33772" y="1412776"/>
            <a:ext cx="7632848" cy="374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dia 11 de Setembro de 2018, aconteceu o primeiro encontro de formação na Unipampa, cujo tema era sobre Projeto Político Pedagógico (PPP). A palestra foi realizada pela professora Larissa Lima, que trouxe uma abordagem sobre a concepção e a importância da construção dos PPP escolares. </a:t>
            </a: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pibidianos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reunidos nas escolas parceiras do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Pibid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realizaram leituras e estudo dos Projetos Pedagógicos para depois elaborarem uma síntese dos principais objetivos e metas de cada escola para o ensino e aprendizagem.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99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49796" y="423634"/>
            <a:ext cx="5080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Ações feitas em 2018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108" y="1202120"/>
            <a:ext cx="2894058" cy="162790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108" y="4149080"/>
            <a:ext cx="2952529" cy="165618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77788" y="1124744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Etapas das tabulações dos dados do questionário aplicado na escola JG</a:t>
            </a: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1º etapa: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dia 23 de outubro,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pibidianos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trabalharam na tabulação dos dados do questionário. O questionário teve por objetivo  pesquisar o perfil de aluno que temos nas escolas parceiras para, a partir dessa pesquisa, planejar as ações de intervenção didático-pedagógica ao longo do ano de 2019.</a:t>
            </a: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º etapa: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dia 13 de novembro, deu-se continuidade ao trabalho de tabulação dos dados, no laboratório de informática,  gerados a partir dos questionários. Com esse material, os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pibidianos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fizeram análises das realidades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sócio-culturais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/educacionais dos alunos. Todo esse trabalho contou com a orientação dos professores Leonor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Simioni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Vitor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Schims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Ida Marins. </a:t>
            </a:r>
          </a:p>
        </p:txBody>
      </p:sp>
    </p:spTree>
    <p:extLst>
      <p:ext uri="{BB962C8B-B14F-4D97-AF65-F5344CB8AC3E}">
        <p14:creationId xmlns:p14="http://schemas.microsoft.com/office/powerpoint/2010/main" val="7650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966923" y="602104"/>
            <a:ext cx="9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Reunião com a coordenadora institucional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05780" y="1340768"/>
            <a:ext cx="7632848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dia 13 de novembro aconteceu a primeira reunião com a coordenadora institucional do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Pibid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Unipampa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professora Patrícia Pinho. Na oportunidade, retomou o projeto institucional, seus objetivos e planos de trabalhos.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3068960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410644" y="548680"/>
            <a:ext cx="9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Oficinas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764704"/>
            <a:ext cx="3278100" cy="184393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61" y="3861048"/>
            <a:ext cx="3406114" cy="1915939"/>
          </a:xfrm>
          <a:prstGeom prst="rect">
            <a:avLst/>
          </a:prstGeom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05780" y="980728"/>
            <a:ext cx="763284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Oficina sobre “formação do leitor”</a:t>
            </a:r>
          </a:p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dia 20 de novembro, aconteceu a primeira oficina sobre ‘Formação do leitor’. A professora Cátia Goulart – colaboradora do núcleo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Pibid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Letras, campus Jaguarão – foi quem desenvolveu a atividade junto aos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pibidianos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Oficina sobre o “ensino do Espanhol”</a:t>
            </a:r>
          </a:p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dia 27 de novembro aconteceu a primeira oficina sobre o “Ensino do Espanhol”. A atividade foi ministrada pelas professoras colaboradoras no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Pibid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Letras/Jaguarão: Luciana Domingo,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Santos e Miriam Carniato. A oficina teve como objetivo apresentar um conjunto de metodologias para o ensino do espanhol na educação básica.</a:t>
            </a:r>
          </a:p>
        </p:txBody>
      </p:sp>
    </p:spTree>
    <p:extLst>
      <p:ext uri="{BB962C8B-B14F-4D97-AF65-F5344CB8AC3E}">
        <p14:creationId xmlns:p14="http://schemas.microsoft.com/office/powerpoint/2010/main" val="35696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2132856"/>
            <a:ext cx="4558243" cy="2564011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49796" y="2132856"/>
            <a:ext cx="6434152" cy="4267200"/>
          </a:xfrm>
        </p:spPr>
        <p:txBody>
          <a:bodyPr/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dia 11 de dezembro, aconteceu o último encontro do semestre entre os alunos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pibidianos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supervisoras das escolas e equipe de professoras do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Pibid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Letras. Várias atividades foram realizadas como: apresentações dos resultados dos questionários e os gráficos gerados e avaliação sobre o que  se desenvolveu no primeiro semestre do programa.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81844" y="636136"/>
            <a:ext cx="9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Encontro para apresentação dos dados dos questionários e finalização do I semestre de trabalho. </a:t>
            </a:r>
          </a:p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9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66428" y="383940"/>
            <a:ext cx="9751060" cy="5474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Atividades de Recreação na escola JG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2778" y="931404"/>
            <a:ext cx="5341307" cy="5449924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Teatro de fantoches em comemoração ao dia das crianças;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Semana do aniversário da escola João Goulart 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Semana Farroupilha;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Recreio orientado;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Momento de leituras no recreio;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Visitação dos alunos à biblioteca da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Unipampa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Inauguração de espaços novos na escola.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3" y="383940"/>
            <a:ext cx="3997000" cy="22483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62" y="2784373"/>
            <a:ext cx="2885144" cy="16183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2841444"/>
            <a:ext cx="2743966" cy="15391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62" y="4753420"/>
            <a:ext cx="2756773" cy="154637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12" y="4589828"/>
            <a:ext cx="3047334" cy="171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bros clásico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11_TF02801059_TF02801059.potx" id="{D84A65F8-EFB6-4DEE-94C5-494AD10A5984}" vid="{3DC139F0-72CA-4B08-A5C7-F98CD63DA097}"/>
    </a:ext>
  </a:extLst>
</a:theme>
</file>

<file path=ppt/theme/theme2.xml><?xml version="1.0" encoding="utf-8"?>
<a:theme xmlns:a="http://schemas.openxmlformats.org/drawingml/2006/main" name="Tema de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tf02801059</Template>
  <TotalTime>890</TotalTime>
  <Words>953</Words>
  <Application>Microsoft Office PowerPoint</Application>
  <PresentationFormat>Personalizar</PresentationFormat>
  <Paragraphs>84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Consolas</vt:lpstr>
      <vt:lpstr>Constantia</vt:lpstr>
      <vt:lpstr>Times New Roman</vt:lpstr>
      <vt:lpstr>Libros clásico 16x9</vt:lpstr>
      <vt:lpstr>Escola Municipal de Ensino   Fundamental Presidente João Goulart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Atividades de Recreação na escola JG</vt:lpstr>
      <vt:lpstr>Ações de 2019</vt:lpstr>
      <vt:lpstr>Intervenção na escola JG</vt:lpstr>
      <vt:lpstr>Intervenção na escola JG</vt:lpstr>
      <vt:lpstr>Intervenção na escola JG</vt:lpstr>
      <vt:lpstr>Intervenção na escola JG</vt:lpstr>
      <vt:lpstr>OBRIGADO !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RELAÇÕES DIALÓGICAS NO ENSINO DA ESCRITA: PAPÉIS E EFEITOS DA CORREÇÃO DE TEXTOS NO PROCESSO DE APROPRIAÇÃO DE GÊNERO DO DISCURSO¹</dc:title>
  <dc:creator>Tuânia</dc:creator>
  <cp:lastModifiedBy>ida maria marins</cp:lastModifiedBy>
  <cp:revision>80</cp:revision>
  <dcterms:created xsi:type="dcterms:W3CDTF">2019-04-16T03:06:45Z</dcterms:created>
  <dcterms:modified xsi:type="dcterms:W3CDTF">2019-05-29T13:40:02Z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