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AC64D78-8A85-438E-96FA-DCC4F3D09B16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3FF940B-0011-4546-BD39-A7BA9072FD36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A04D7F8-C544-4391-9748-E7D3693B3CBB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5950080"/>
            <a:ext cx="9142560" cy="90684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8000">
                <a:srgbClr val="006600"/>
              </a:gs>
              <a:gs pos="13000">
                <a:srgbClr val="008000"/>
              </a:gs>
              <a:gs pos="66000">
                <a:schemeClr val="lt1"/>
              </a:gs>
              <a:gs pos="100000">
                <a:schemeClr val="lt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Google Shape;89;p13" descr=""/>
          <p:cNvPicPr/>
          <p:nvPr/>
        </p:nvPicPr>
        <p:blipFill>
          <a:blip r:embed="rId1"/>
          <a:srcRect l="0" t="0" r="0" b="9142"/>
          <a:stretch/>
        </p:blipFill>
        <p:spPr>
          <a:xfrm>
            <a:off x="7740720" y="5654520"/>
            <a:ext cx="1222560" cy="1157400"/>
          </a:xfrm>
          <a:prstGeom prst="rect">
            <a:avLst/>
          </a:prstGeom>
          <a:ln>
            <a:noFill/>
          </a:ln>
        </p:spPr>
      </p:pic>
      <p:pic>
        <p:nvPicPr>
          <p:cNvPr id="122" name="Google Shape;90;p13" descr=""/>
          <p:cNvPicPr/>
          <p:nvPr/>
        </p:nvPicPr>
        <p:blipFill>
          <a:blip r:embed="rId2"/>
          <a:stretch/>
        </p:blipFill>
        <p:spPr>
          <a:xfrm>
            <a:off x="6588000" y="6093000"/>
            <a:ext cx="1123920" cy="711360"/>
          </a:xfrm>
          <a:prstGeom prst="rect">
            <a:avLst/>
          </a:prstGeom>
          <a:ln>
            <a:noFill/>
          </a:ln>
        </p:spPr>
      </p:pic>
      <p:pic>
        <p:nvPicPr>
          <p:cNvPr id="123" name="Google Shape;91;p13" descr=""/>
          <p:cNvPicPr/>
          <p:nvPr/>
        </p:nvPicPr>
        <p:blipFill>
          <a:blip r:embed="rId3"/>
          <a:stretch/>
        </p:blipFill>
        <p:spPr>
          <a:xfrm>
            <a:off x="5580000" y="6093000"/>
            <a:ext cx="817560" cy="722520"/>
          </a:xfrm>
          <a:prstGeom prst="rect">
            <a:avLst/>
          </a:prstGeom>
          <a:ln>
            <a:noFill/>
          </a:ln>
        </p:spPr>
      </p:pic>
      <p:pic>
        <p:nvPicPr>
          <p:cNvPr id="124" name="Google Shape;92;p13" descr=""/>
          <p:cNvPicPr/>
          <p:nvPr/>
        </p:nvPicPr>
        <p:blipFill>
          <a:blip r:embed="rId4"/>
          <a:stretch/>
        </p:blipFill>
        <p:spPr>
          <a:xfrm>
            <a:off x="4168800" y="6093000"/>
            <a:ext cx="1462320" cy="72864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0" y="0"/>
            <a:ext cx="9142560" cy="548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Atividades desenvolvidas no NEI (Núcleo de Estudos em Inclusão)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Mês de Outubro à Novembro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Pibidiana: Daiane Soares Porto Garcia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5950080"/>
            <a:ext cx="9142560" cy="90684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8000">
                <a:srgbClr val="006600"/>
              </a:gs>
              <a:gs pos="13000">
                <a:srgbClr val="008000"/>
              </a:gs>
              <a:gs pos="66000">
                <a:schemeClr val="lt1"/>
              </a:gs>
              <a:gs pos="100000">
                <a:schemeClr val="lt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Google Shape;99;p14" descr=""/>
          <p:cNvPicPr/>
          <p:nvPr/>
        </p:nvPicPr>
        <p:blipFill>
          <a:blip r:embed="rId1"/>
          <a:srcRect l="0" t="0" r="0" b="9142"/>
          <a:stretch/>
        </p:blipFill>
        <p:spPr>
          <a:xfrm>
            <a:off x="7740720" y="5654520"/>
            <a:ext cx="1222560" cy="1157400"/>
          </a:xfrm>
          <a:prstGeom prst="rect">
            <a:avLst/>
          </a:prstGeom>
          <a:ln>
            <a:noFill/>
          </a:ln>
        </p:spPr>
      </p:pic>
      <p:pic>
        <p:nvPicPr>
          <p:cNvPr id="128" name="Google Shape;100;p14" descr=""/>
          <p:cNvPicPr/>
          <p:nvPr/>
        </p:nvPicPr>
        <p:blipFill>
          <a:blip r:embed="rId2"/>
          <a:stretch/>
        </p:blipFill>
        <p:spPr>
          <a:xfrm>
            <a:off x="6588000" y="6093000"/>
            <a:ext cx="1123920" cy="711360"/>
          </a:xfrm>
          <a:prstGeom prst="rect">
            <a:avLst/>
          </a:prstGeom>
          <a:ln>
            <a:noFill/>
          </a:ln>
        </p:spPr>
      </p:pic>
      <p:pic>
        <p:nvPicPr>
          <p:cNvPr id="129" name="Google Shape;101;p14" descr=""/>
          <p:cNvPicPr/>
          <p:nvPr/>
        </p:nvPicPr>
        <p:blipFill>
          <a:blip r:embed="rId3"/>
          <a:stretch/>
        </p:blipFill>
        <p:spPr>
          <a:xfrm>
            <a:off x="5580000" y="6093000"/>
            <a:ext cx="817560" cy="722520"/>
          </a:xfrm>
          <a:prstGeom prst="rect">
            <a:avLst/>
          </a:prstGeom>
          <a:ln>
            <a:noFill/>
          </a:ln>
        </p:spPr>
      </p:pic>
      <p:pic>
        <p:nvPicPr>
          <p:cNvPr id="130" name="Google Shape;102;p14" descr=""/>
          <p:cNvPicPr/>
          <p:nvPr/>
        </p:nvPicPr>
        <p:blipFill>
          <a:blip r:embed="rId4"/>
          <a:stretch/>
        </p:blipFill>
        <p:spPr>
          <a:xfrm>
            <a:off x="4168800" y="6093000"/>
            <a:ext cx="1462320" cy="72864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144000" y="288000"/>
            <a:ext cx="8819280" cy="547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Dias 8 à 29 de outubro de 2018 ( Leitura dos Livros)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Objetivo:</a:t>
            </a:r>
            <a:r>
              <a:rPr b="0" lang="pt-BR" sz="2000" spc="-1" strike="noStrike">
                <a:latin typeface="Arial"/>
              </a:rPr>
              <a:t> Com o objetivo de aprender sobre as atividades que são realizadas no grupo de inclusão, após reunião de apresentação, foi iniciada a leitura de quatro livros indicados pela Prof. Dra. Amélia Bastos.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Descrição:</a:t>
            </a:r>
            <a:r>
              <a:rPr b="0" lang="pt-BR" sz="2000" spc="-1" strike="noStrike">
                <a:latin typeface="Arial"/>
              </a:rPr>
              <a:t> Os livros tem por título: -Recursos para Comunicação Alternativa, -Tecnologia Assistiva: recursos de acessibilidade ao computador, -Recursos Pedagógicos Adaptados I, -Recursos Pedagógicos Adaptados II.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Resultados: </a:t>
            </a:r>
            <a:r>
              <a:rPr b="0" lang="pt-BR" sz="2000" spc="-1" strike="noStrike">
                <a:latin typeface="Arial"/>
              </a:rPr>
              <a:t>A leitura dos livros foi de grande importância para o início dos trabalhos do grupo, pois o conteúdos destes refere-se ao trabalho de inclusão e adaptação de recursos para o aluno com deficiência.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Escrita Reflexiva sobre a Ação:</a:t>
            </a:r>
            <a:r>
              <a:rPr b="0" lang="pt-BR" sz="2000" spc="-1" strike="noStrike">
                <a:latin typeface="Arial"/>
              </a:rPr>
              <a:t> A inclusão de pessoas com deficiências é algo que deve ser trabalhado nas escolas constantemente, pois é muito importante que esses alunos sintam-se inclusos no ambiente em que estudam e possam realizar suas atividades juntamente com os demais.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5950080"/>
            <a:ext cx="9142560" cy="90684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8000">
                <a:srgbClr val="006600"/>
              </a:gs>
              <a:gs pos="13000">
                <a:srgbClr val="008000"/>
              </a:gs>
              <a:gs pos="66000">
                <a:schemeClr val="lt1"/>
              </a:gs>
              <a:gs pos="100000">
                <a:schemeClr val="lt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Google Shape;111;p15" descr=""/>
          <p:cNvPicPr/>
          <p:nvPr/>
        </p:nvPicPr>
        <p:blipFill>
          <a:blip r:embed="rId1"/>
          <a:stretch/>
        </p:blipFill>
        <p:spPr>
          <a:xfrm>
            <a:off x="4168800" y="6093000"/>
            <a:ext cx="1462320" cy="728640"/>
          </a:xfrm>
          <a:prstGeom prst="rect">
            <a:avLst/>
          </a:prstGeom>
          <a:ln>
            <a:noFill/>
          </a:ln>
        </p:spPr>
      </p:pic>
      <p:pic>
        <p:nvPicPr>
          <p:cNvPr id="134" name="Google Shape;112;p15" descr=""/>
          <p:cNvPicPr/>
          <p:nvPr/>
        </p:nvPicPr>
        <p:blipFill>
          <a:blip r:embed="rId2"/>
          <a:stretch/>
        </p:blipFill>
        <p:spPr>
          <a:xfrm>
            <a:off x="5580000" y="6093000"/>
            <a:ext cx="817560" cy="72252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113;p15" descr=""/>
          <p:cNvPicPr/>
          <p:nvPr/>
        </p:nvPicPr>
        <p:blipFill>
          <a:blip r:embed="rId3"/>
          <a:stretch/>
        </p:blipFill>
        <p:spPr>
          <a:xfrm>
            <a:off x="6588000" y="6093000"/>
            <a:ext cx="1123920" cy="711360"/>
          </a:xfrm>
          <a:prstGeom prst="rect">
            <a:avLst/>
          </a:prstGeom>
          <a:ln>
            <a:noFill/>
          </a:ln>
        </p:spPr>
      </p:pic>
      <p:pic>
        <p:nvPicPr>
          <p:cNvPr id="136" name="Google Shape;114;p15" descr=""/>
          <p:cNvPicPr/>
          <p:nvPr/>
        </p:nvPicPr>
        <p:blipFill>
          <a:blip r:embed="rId4"/>
          <a:srcRect l="0" t="0" r="0" b="9142"/>
          <a:stretch/>
        </p:blipFill>
        <p:spPr>
          <a:xfrm>
            <a:off x="7740720" y="5654520"/>
            <a:ext cx="1222560" cy="115740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144000" y="216000"/>
            <a:ext cx="8819280" cy="518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Dia 21 de outubro de 2018 – Evento “Ciência na Praça”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Objetivo: </a:t>
            </a:r>
            <a:r>
              <a:rPr b="0" lang="pt-BR" sz="2000" spc="-1" strike="noStrike">
                <a:latin typeface="Arial"/>
              </a:rPr>
              <a:t>Levar os recursos produzidos no Núcleo de Estudos em Inclusão (NEI) para ser apresentado à comunidade local e demonstrar um experimento de Cinética Química adaptado para o deficiente visual, que foi produzido pelos pibidianos Daiane, Uberdan e Janimar.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Descrição: </a:t>
            </a:r>
            <a:r>
              <a:rPr b="0" lang="pt-BR" sz="2000" spc="-1" strike="noStrike">
                <a:latin typeface="Arial"/>
              </a:rPr>
              <a:t>Os pibidianos de Química aplicaram o experimento adaptado com a comunidade, as pessoas que participaram foram vendadas e tentaram através dos sentidos de tato e audição, descobrir o que acontecia na reação nos dois béqueres que estavam em sua frente. Para o experimento utilizou-se água quente e fria, e também dois comprimidos efervescentes.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Resultados: </a:t>
            </a:r>
            <a:r>
              <a:rPr b="0" lang="pt-BR" sz="2000" spc="-1" strike="noStrike">
                <a:latin typeface="Arial"/>
              </a:rPr>
              <a:t>O trabalho realizado no evento foi bem sucedido, a população participou bastante, muitos demonstraram satisfação por terem participado do experimento que levou também os participantes à uma profunda reflexão, todos ficaram satisfeitos com os resultados. 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0" y="5949360"/>
            <a:ext cx="9142200" cy="90684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8000">
                <a:srgbClr val="006600"/>
              </a:gs>
              <a:gs pos="13000">
                <a:srgbClr val="008000"/>
              </a:gs>
              <a:gs pos="66000">
                <a:schemeClr val="lt1"/>
              </a:gs>
              <a:gs pos="100000">
                <a:schemeClr val="lt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Google Shape;133;p17" descr=""/>
          <p:cNvPicPr/>
          <p:nvPr/>
        </p:nvPicPr>
        <p:blipFill>
          <a:blip r:embed="rId1"/>
          <a:srcRect l="0" t="0" r="0" b="9142"/>
          <a:stretch/>
        </p:blipFill>
        <p:spPr>
          <a:xfrm>
            <a:off x="7740360" y="5654880"/>
            <a:ext cx="1222200" cy="1156680"/>
          </a:xfrm>
          <a:prstGeom prst="rect">
            <a:avLst/>
          </a:prstGeom>
          <a:ln>
            <a:noFill/>
          </a:ln>
        </p:spPr>
      </p:pic>
      <p:pic>
        <p:nvPicPr>
          <p:cNvPr id="140" name="Google Shape;134;p17" descr=""/>
          <p:cNvPicPr/>
          <p:nvPr/>
        </p:nvPicPr>
        <p:blipFill>
          <a:blip r:embed="rId2"/>
          <a:stretch/>
        </p:blipFill>
        <p:spPr>
          <a:xfrm>
            <a:off x="6588360" y="6093360"/>
            <a:ext cx="1123560" cy="711000"/>
          </a:xfrm>
          <a:prstGeom prst="rect">
            <a:avLst/>
          </a:prstGeom>
          <a:ln>
            <a:noFill/>
          </a:ln>
        </p:spPr>
      </p:pic>
      <p:pic>
        <p:nvPicPr>
          <p:cNvPr id="141" name="Google Shape;135;p17" descr=""/>
          <p:cNvPicPr/>
          <p:nvPr/>
        </p:nvPicPr>
        <p:blipFill>
          <a:blip r:embed="rId3"/>
          <a:stretch/>
        </p:blipFill>
        <p:spPr>
          <a:xfrm>
            <a:off x="5580000" y="6093360"/>
            <a:ext cx="817200" cy="720720"/>
          </a:xfrm>
          <a:prstGeom prst="rect">
            <a:avLst/>
          </a:prstGeom>
          <a:ln>
            <a:noFill/>
          </a:ln>
        </p:spPr>
      </p:pic>
      <p:pic>
        <p:nvPicPr>
          <p:cNvPr id="142" name="Google Shape;136;p17" descr=""/>
          <p:cNvPicPr/>
          <p:nvPr/>
        </p:nvPicPr>
        <p:blipFill>
          <a:blip r:embed="rId4"/>
          <a:stretch/>
        </p:blipFill>
        <p:spPr>
          <a:xfrm>
            <a:off x="4169520" y="6093360"/>
            <a:ext cx="1461600" cy="72720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2500200" y="214200"/>
            <a:ext cx="388332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3"/>
          <p:cNvSpPr/>
          <p:nvPr/>
        </p:nvSpPr>
        <p:spPr>
          <a:xfrm>
            <a:off x="144000" y="216000"/>
            <a:ext cx="8818560" cy="40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Escrita Reflexiva sobre a Ação: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É de suma importância falarmos de inclusão, principalmente em eventos como esse, onde a comunidade participa e pode perceber na sua realidade as barreiras enfrentadas pela pessoa com deficiência. Levarmos o ser humano a pensar e refletir sobre esse assunto é de extrema importância, pois precisamos tentar diminuir as barreiras que limitam as pessoas com deficiência.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5"/>
          <a:stretch/>
        </p:blipFill>
        <p:spPr>
          <a:xfrm rot="6000">
            <a:off x="686520" y="2305800"/>
            <a:ext cx="2693880" cy="359244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6"/>
          <a:stretch/>
        </p:blipFill>
        <p:spPr>
          <a:xfrm>
            <a:off x="3938400" y="2524320"/>
            <a:ext cx="4629240" cy="2155320"/>
          </a:xfrm>
          <a:prstGeom prst="rect">
            <a:avLst/>
          </a:prstGeom>
          <a:ln>
            <a:noFill/>
          </a:ln>
        </p:spPr>
      </p:pic>
      <p:sp>
        <p:nvSpPr>
          <p:cNvPr id="147" name="CustomShape 4"/>
          <p:cNvSpPr/>
          <p:nvPr/>
        </p:nvSpPr>
        <p:spPr>
          <a:xfrm>
            <a:off x="3744000" y="5040000"/>
            <a:ext cx="496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pt-BR" sz="1800" spc="-1" strike="noStrike">
                <a:latin typeface="Arial"/>
              </a:rPr>
              <a:t>Aplicação do experimento de Cinética Adaptado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5949360"/>
            <a:ext cx="9142560" cy="9072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8000">
                <a:srgbClr val="006600"/>
              </a:gs>
              <a:gs pos="13000">
                <a:srgbClr val="008000"/>
              </a:gs>
              <a:gs pos="66000">
                <a:schemeClr val="lt1"/>
              </a:gs>
              <a:gs pos="100000">
                <a:schemeClr val="lt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Google Shape;147;p18" descr=""/>
          <p:cNvPicPr/>
          <p:nvPr/>
        </p:nvPicPr>
        <p:blipFill>
          <a:blip r:embed="rId1"/>
          <a:srcRect l="0" t="0" r="0" b="9142"/>
          <a:stretch/>
        </p:blipFill>
        <p:spPr>
          <a:xfrm>
            <a:off x="7740360" y="5654880"/>
            <a:ext cx="1222560" cy="1157040"/>
          </a:xfrm>
          <a:prstGeom prst="rect">
            <a:avLst/>
          </a:prstGeom>
          <a:ln>
            <a:noFill/>
          </a:ln>
        </p:spPr>
      </p:pic>
      <p:pic>
        <p:nvPicPr>
          <p:cNvPr id="150" name="Google Shape;148;p18" descr=""/>
          <p:cNvPicPr/>
          <p:nvPr/>
        </p:nvPicPr>
        <p:blipFill>
          <a:blip r:embed="rId2"/>
          <a:stretch/>
        </p:blipFill>
        <p:spPr>
          <a:xfrm>
            <a:off x="6588360" y="6093360"/>
            <a:ext cx="1123920" cy="711360"/>
          </a:xfrm>
          <a:prstGeom prst="rect">
            <a:avLst/>
          </a:prstGeom>
          <a:ln>
            <a:noFill/>
          </a:ln>
        </p:spPr>
      </p:pic>
      <p:pic>
        <p:nvPicPr>
          <p:cNvPr id="151" name="Google Shape;149;p18" descr=""/>
          <p:cNvPicPr/>
          <p:nvPr/>
        </p:nvPicPr>
        <p:blipFill>
          <a:blip r:embed="rId3"/>
          <a:stretch/>
        </p:blipFill>
        <p:spPr>
          <a:xfrm>
            <a:off x="5580000" y="6093360"/>
            <a:ext cx="817560" cy="721080"/>
          </a:xfrm>
          <a:prstGeom prst="rect">
            <a:avLst/>
          </a:prstGeom>
          <a:ln>
            <a:noFill/>
          </a:ln>
        </p:spPr>
      </p:pic>
      <p:pic>
        <p:nvPicPr>
          <p:cNvPr id="152" name="Google Shape;150;p18" descr=""/>
          <p:cNvPicPr/>
          <p:nvPr/>
        </p:nvPicPr>
        <p:blipFill>
          <a:blip r:embed="rId4"/>
          <a:stretch/>
        </p:blipFill>
        <p:spPr>
          <a:xfrm>
            <a:off x="4169520" y="6093360"/>
            <a:ext cx="1461960" cy="72756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144000" y="216000"/>
            <a:ext cx="8818920" cy="49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Dia 22 de Novembro de 2018 – IV Fórum de Inclusão e Diversidade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Objetivo:</a:t>
            </a:r>
            <a:r>
              <a:rPr b="0" lang="pt-BR" sz="2000" spc="-1" strike="noStrike">
                <a:latin typeface="Arial"/>
              </a:rPr>
              <a:t> O evento contou com a palestra da Prof. Dra. Amélia Bastos e participação de todo o grupo de Inclusão que levou uma mostra de recursos adaptados.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Descrição:</a:t>
            </a:r>
            <a:r>
              <a:rPr b="0" lang="pt-BR" sz="2000" spc="-1" strike="noStrike">
                <a:latin typeface="Arial"/>
              </a:rPr>
              <a:t> O evento realizou-se na cidade de Bagé-RS, tendo por local o Museu D. Diogo de Souza, a duração foi: das 18:30 às 22h.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Resultados: </a:t>
            </a:r>
            <a:r>
              <a:rPr b="0" lang="pt-BR" sz="2000" spc="-1" strike="noStrike">
                <a:latin typeface="Arial"/>
              </a:rPr>
              <a:t>A população que estava prestigiando envolveu-se bastante com a mostra de recursos levado pelo NEI.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000" spc="-1" strike="noStrike">
                <a:latin typeface="Arial"/>
              </a:rPr>
              <a:t>Escrita Reflexiva sobre a Ação:</a:t>
            </a:r>
            <a:r>
              <a:rPr b="0" lang="pt-BR" sz="2000" spc="-1" strike="noStrike">
                <a:latin typeface="Arial"/>
              </a:rPr>
              <a:t> A palestra e o evento em si pode-se levar a refletir sobre a acessibilidade das pessoas com deficiência em locais comuns, como a própria escola onde estudam, que muitas vezes não estão preparadas para atender às suas necessidades, é necessário que todos possam colaborar para a inclusão de todos.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-19080" y="5970240"/>
            <a:ext cx="9142560" cy="90684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8000">
                <a:srgbClr val="006600"/>
              </a:gs>
              <a:gs pos="13000">
                <a:srgbClr val="008000"/>
              </a:gs>
              <a:gs pos="66000">
                <a:schemeClr val="lt1"/>
              </a:gs>
              <a:gs pos="100000">
                <a:schemeClr val="lt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5" name="Google Shape;166;p20" descr=""/>
          <p:cNvPicPr/>
          <p:nvPr/>
        </p:nvPicPr>
        <p:blipFill>
          <a:blip r:embed="rId1"/>
          <a:srcRect l="0" t="0" r="0" b="9142"/>
          <a:stretch/>
        </p:blipFill>
        <p:spPr>
          <a:xfrm>
            <a:off x="7740720" y="5654520"/>
            <a:ext cx="1222560" cy="1157400"/>
          </a:xfrm>
          <a:prstGeom prst="rect">
            <a:avLst/>
          </a:prstGeom>
          <a:ln>
            <a:noFill/>
          </a:ln>
        </p:spPr>
      </p:pic>
      <p:pic>
        <p:nvPicPr>
          <p:cNvPr id="156" name="Google Shape;167;p20" descr=""/>
          <p:cNvPicPr/>
          <p:nvPr/>
        </p:nvPicPr>
        <p:blipFill>
          <a:blip r:embed="rId2"/>
          <a:stretch/>
        </p:blipFill>
        <p:spPr>
          <a:xfrm>
            <a:off x="6588000" y="6093000"/>
            <a:ext cx="1123920" cy="711360"/>
          </a:xfrm>
          <a:prstGeom prst="rect">
            <a:avLst/>
          </a:prstGeom>
          <a:ln>
            <a:noFill/>
          </a:ln>
        </p:spPr>
      </p:pic>
      <p:pic>
        <p:nvPicPr>
          <p:cNvPr id="157" name="Google Shape;168;p20" descr=""/>
          <p:cNvPicPr/>
          <p:nvPr/>
        </p:nvPicPr>
        <p:blipFill>
          <a:blip r:embed="rId3"/>
          <a:stretch/>
        </p:blipFill>
        <p:spPr>
          <a:xfrm>
            <a:off x="5580000" y="6093000"/>
            <a:ext cx="817560" cy="722520"/>
          </a:xfrm>
          <a:prstGeom prst="rect">
            <a:avLst/>
          </a:prstGeom>
          <a:ln>
            <a:noFill/>
          </a:ln>
        </p:spPr>
      </p:pic>
      <p:pic>
        <p:nvPicPr>
          <p:cNvPr id="158" name="Google Shape;169;p20" descr=""/>
          <p:cNvPicPr/>
          <p:nvPr/>
        </p:nvPicPr>
        <p:blipFill>
          <a:blip r:embed="rId4"/>
          <a:stretch/>
        </p:blipFill>
        <p:spPr>
          <a:xfrm>
            <a:off x="4168800" y="6093000"/>
            <a:ext cx="1462320" cy="72864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380880" y="304920"/>
            <a:ext cx="8325360" cy="70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0" name="" descr=""/>
          <p:cNvPicPr/>
          <p:nvPr/>
        </p:nvPicPr>
        <p:blipFill>
          <a:blip r:embed="rId5"/>
          <a:stretch/>
        </p:blipFill>
        <p:spPr>
          <a:xfrm>
            <a:off x="401040" y="304920"/>
            <a:ext cx="4710600" cy="496764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6"/>
          <a:stretch/>
        </p:blipFill>
        <p:spPr>
          <a:xfrm>
            <a:off x="5190480" y="304920"/>
            <a:ext cx="3881160" cy="481644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432000" y="5544000"/>
            <a:ext cx="73083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pt-BR" sz="1800" spc="-1" strike="noStrike">
                <a:latin typeface="Arial"/>
              </a:rPr>
              <a:t>Participação do público na mostra de recursos adaptados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-19080" y="5970240"/>
            <a:ext cx="9142560" cy="90684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8000">
                <a:srgbClr val="006600"/>
              </a:gs>
              <a:gs pos="13000">
                <a:srgbClr val="008000"/>
              </a:gs>
              <a:gs pos="66000">
                <a:schemeClr val="lt1"/>
              </a:gs>
              <a:gs pos="100000">
                <a:schemeClr val="lt1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4" name="Google Shape;177;p21" descr=""/>
          <p:cNvPicPr/>
          <p:nvPr/>
        </p:nvPicPr>
        <p:blipFill>
          <a:blip r:embed="rId1"/>
          <a:srcRect l="0" t="0" r="0" b="9142"/>
          <a:stretch/>
        </p:blipFill>
        <p:spPr>
          <a:xfrm>
            <a:off x="7740720" y="5654520"/>
            <a:ext cx="1222560" cy="1157400"/>
          </a:xfrm>
          <a:prstGeom prst="rect">
            <a:avLst/>
          </a:prstGeom>
          <a:ln>
            <a:noFill/>
          </a:ln>
        </p:spPr>
      </p:pic>
      <p:pic>
        <p:nvPicPr>
          <p:cNvPr id="165" name="Google Shape;178;p21" descr=""/>
          <p:cNvPicPr/>
          <p:nvPr/>
        </p:nvPicPr>
        <p:blipFill>
          <a:blip r:embed="rId2"/>
          <a:stretch/>
        </p:blipFill>
        <p:spPr>
          <a:xfrm>
            <a:off x="6588000" y="6093000"/>
            <a:ext cx="1123920" cy="711360"/>
          </a:xfrm>
          <a:prstGeom prst="rect">
            <a:avLst/>
          </a:prstGeom>
          <a:ln>
            <a:noFill/>
          </a:ln>
        </p:spPr>
      </p:pic>
      <p:pic>
        <p:nvPicPr>
          <p:cNvPr id="166" name="Google Shape;179;p21" descr=""/>
          <p:cNvPicPr/>
          <p:nvPr/>
        </p:nvPicPr>
        <p:blipFill>
          <a:blip r:embed="rId3"/>
          <a:stretch/>
        </p:blipFill>
        <p:spPr>
          <a:xfrm>
            <a:off x="5580000" y="6093000"/>
            <a:ext cx="817560" cy="722520"/>
          </a:xfrm>
          <a:prstGeom prst="rect">
            <a:avLst/>
          </a:prstGeom>
          <a:ln>
            <a:noFill/>
          </a:ln>
        </p:spPr>
      </p:pic>
      <p:pic>
        <p:nvPicPr>
          <p:cNvPr id="167" name="Google Shape;180;p21" descr=""/>
          <p:cNvPicPr/>
          <p:nvPr/>
        </p:nvPicPr>
        <p:blipFill>
          <a:blip r:embed="rId4"/>
          <a:stretch/>
        </p:blipFill>
        <p:spPr>
          <a:xfrm>
            <a:off x="4168800" y="6093000"/>
            <a:ext cx="1462320" cy="72864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5"/>
          <a:stretch/>
        </p:blipFill>
        <p:spPr>
          <a:xfrm>
            <a:off x="1008000" y="432000"/>
            <a:ext cx="7127640" cy="488808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576000" y="5472000"/>
            <a:ext cx="7919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pt-BR" sz="1800" spc="-1" strike="noStrike">
                <a:latin typeface="Arial"/>
              </a:rPr>
              <a:t>NEI (Núcleo de Estudos em Inclusão)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Application>LibreOffice/6.1.2.1$Windows_X86_64 LibreOffice_project/65905a128db06ba48db947242809d14d3f9a93fe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2018-12-17T04:00:20Z</dcterms:modified>
  <cp:revision>6</cp:revision>
  <dc:subject/>
  <dc:title/>
</cp:coreProperties>
</file>