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59" r:id="rId4"/>
  </p:sldMasterIdLst>
  <p:notesMasterIdLst>
    <p:notesMasterId r:id="rId5"/>
  </p:notesMasterIdLst>
  <p:sldIdLst>
    <p:sldId id="256" r:id="rId6"/>
  </p:sldIdLst>
  <p:sldSz cy="32404050" cx="216027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0206">
          <p15:clr>
            <a:srgbClr val="A4A3A4"/>
          </p15:clr>
        </p15:guide>
        <p15:guide id="2" pos="6804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0206" orient="horz"/>
        <p:guide pos="6804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2286000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pt-BR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4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/>
          <p:nvPr>
            <p:ph idx="2" type="sldImg"/>
          </p:nvPr>
        </p:nvSpPr>
        <p:spPr>
          <a:xfrm>
            <a:off x="2286000" y="685800"/>
            <a:ext cx="228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86" name="Google Shape;86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7" name="Google Shape;87;p1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údo com Legenda" type="objTx">
  <p:cSld name="OBJECT_WITH_CAPTION_TEX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/>
          <p:nvPr>
            <p:ph type="title"/>
          </p:nvPr>
        </p:nvSpPr>
        <p:spPr>
          <a:xfrm>
            <a:off x="1080136" y="1290161"/>
            <a:ext cx="7107139" cy="5490686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omic Sans MS"/>
              <a:buNone/>
              <a:defRPr b="1" sz="6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7" name="Google Shape;17;p2"/>
          <p:cNvSpPr txBox="1"/>
          <p:nvPr>
            <p:ph idx="1" type="body"/>
          </p:nvPr>
        </p:nvSpPr>
        <p:spPr>
          <a:xfrm>
            <a:off x="8446056" y="1290164"/>
            <a:ext cx="12076509" cy="27655959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914400" lvl="0" marL="45720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Char char="•"/>
              <a:defRPr sz="10800"/>
            </a:lvl1pPr>
            <a:lvl2pPr indent="-831850" lvl="1" marL="9144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–"/>
              <a:defRPr sz="9500"/>
            </a:lvl2pPr>
            <a:lvl3pPr indent="-742950" lvl="2" marL="13716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3pPr>
            <a:lvl4pPr indent="-660400" lvl="3" marL="1828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4pPr>
            <a:lvl5pPr indent="-660400" lvl="4" marL="22860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»"/>
              <a:defRPr sz="6800"/>
            </a:lvl5pPr>
            <a:lvl6pPr indent="-660400" lvl="5" marL="27432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6pPr>
            <a:lvl7pPr indent="-660400" lvl="6" marL="3200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7pPr>
            <a:lvl8pPr indent="-660400" lvl="7" marL="3657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8pPr>
            <a:lvl9pPr indent="-660400" lvl="8" marL="41148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9pPr>
          </a:lstStyle>
          <a:p/>
        </p:txBody>
      </p:sp>
      <p:sp>
        <p:nvSpPr>
          <p:cNvPr id="18" name="Google Shape;18;p2"/>
          <p:cNvSpPr txBox="1"/>
          <p:nvPr>
            <p:ph idx="2" type="body"/>
          </p:nvPr>
        </p:nvSpPr>
        <p:spPr>
          <a:xfrm>
            <a:off x="1080136" y="6780850"/>
            <a:ext cx="7107139" cy="22165273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228600" lvl="0" marL="4572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indent="-228600" lvl="1" marL="9144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indent="-228600" lvl="2" marL="1371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indent="-228600" lvl="8" marL="4114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/>
        </p:txBody>
      </p:sp>
      <p:sp>
        <p:nvSpPr>
          <p:cNvPr id="19" name="Google Shape;19;p2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0" name="Google Shape;20;p2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2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l" type="vertTx">
  <p:cSld name="VERTICAL_TEXT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/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1"/>
          <p:cNvSpPr txBox="1"/>
          <p:nvPr>
            <p:ph idx="1" type="body"/>
          </p:nvPr>
        </p:nvSpPr>
        <p:spPr>
          <a:xfrm rot="5400000">
            <a:off x="108763" y="8532320"/>
            <a:ext cx="21385175" cy="19442430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5" name="Google Shape;75;p11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1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1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texto verticais" type="vertTitleAndTx">
  <p:cSld name="VERTICAL_TITLE_AND_VERTICAL_TEXT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/>
          <p:nvPr>
            <p:ph type="title"/>
          </p:nvPr>
        </p:nvSpPr>
        <p:spPr>
          <a:xfrm rot="5400000">
            <a:off x="-22577819" y="65708217"/>
            <a:ext cx="130643826" cy="1148393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2"/>
          <p:cNvSpPr txBox="1"/>
          <p:nvPr>
            <p:ph idx="1" type="body"/>
          </p:nvPr>
        </p:nvSpPr>
        <p:spPr>
          <a:xfrm rot="5400000">
            <a:off x="-45725712" y="54404303"/>
            <a:ext cx="130643826" cy="34091761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2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2" name="Google Shape;82;p12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2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lide de título" type="title">
  <p:cSld name="TITLE">
    <p:spTree>
      <p:nvGrpSpPr>
        <p:cNvPr id="22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3"/>
          <p:cNvSpPr txBox="1"/>
          <p:nvPr>
            <p:ph type="ctrTitle"/>
          </p:nvPr>
        </p:nvSpPr>
        <p:spPr>
          <a:xfrm>
            <a:off x="1620203" y="10066261"/>
            <a:ext cx="18362295" cy="6945868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4" name="Google Shape;24;p3"/>
          <p:cNvSpPr txBox="1"/>
          <p:nvPr>
            <p:ph idx="1" type="subTitle"/>
          </p:nvPr>
        </p:nvSpPr>
        <p:spPr>
          <a:xfrm>
            <a:off x="3240405" y="18362295"/>
            <a:ext cx="15121890" cy="8281035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lvl="0" algn="ctr">
              <a:spcBef>
                <a:spcPts val="2160"/>
              </a:spcBef>
              <a:spcAft>
                <a:spcPts val="0"/>
              </a:spcAft>
              <a:buClr>
                <a:srgbClr val="888888"/>
              </a:buClr>
              <a:buSzPts val="10800"/>
              <a:buNone/>
              <a:defRPr>
                <a:solidFill>
                  <a:srgbClr val="888888"/>
                </a:solidFill>
              </a:defRPr>
            </a:lvl1pPr>
            <a:lvl2pPr lvl="1" algn="ctr">
              <a:spcBef>
                <a:spcPts val="1900"/>
              </a:spcBef>
              <a:spcAft>
                <a:spcPts val="0"/>
              </a:spcAft>
              <a:buClr>
                <a:srgbClr val="888888"/>
              </a:buClr>
              <a:buSzPts val="9500"/>
              <a:buNone/>
              <a:defRPr>
                <a:solidFill>
                  <a:srgbClr val="888888"/>
                </a:solidFill>
              </a:defRPr>
            </a:lvl2pPr>
            <a:lvl3pPr lvl="2" algn="ctr">
              <a:spcBef>
                <a:spcPts val="1620"/>
              </a:spcBef>
              <a:spcAft>
                <a:spcPts val="0"/>
              </a:spcAft>
              <a:buClr>
                <a:srgbClr val="888888"/>
              </a:buClr>
              <a:buSzPts val="8100"/>
              <a:buNone/>
              <a:defRPr>
                <a:solidFill>
                  <a:srgbClr val="888888"/>
                </a:solidFill>
              </a:defRPr>
            </a:lvl3pPr>
            <a:lvl4pPr lvl="3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4pPr>
            <a:lvl5pPr lvl="4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5pPr>
            <a:lvl6pPr lvl="5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6pPr>
            <a:lvl7pPr lvl="6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7pPr>
            <a:lvl8pPr lvl="7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8pPr>
            <a:lvl9pPr lvl="8" algn="ctr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5" name="Google Shape;25;p3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6" name="Google Shape;26;p3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3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ítulo e conteúdo" type="obj">
  <p:cSld name="OBJEC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4"/>
          <p:cNvSpPr txBox="1"/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0" name="Google Shape;30;p4"/>
          <p:cNvSpPr txBox="1"/>
          <p:nvPr>
            <p:ph idx="1" type="body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342900" lvl="0" marL="457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indent="-342900" lvl="2" marL="1371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indent="-342900" lvl="4" marL="22860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indent="-342900" lvl="5" marL="27432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1" name="Google Shape;31;p4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2" name="Google Shape;32;p4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3" name="Google Shape;33;p4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beçalho da Seção" type="secHead">
  <p:cSld name="SECTION_HEADER"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5"/>
          <p:cNvSpPr txBox="1"/>
          <p:nvPr>
            <p:ph type="title"/>
          </p:nvPr>
        </p:nvSpPr>
        <p:spPr>
          <a:xfrm>
            <a:off x="1706464" y="20822605"/>
            <a:ext cx="18362295" cy="6435804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3500"/>
              <a:buFont typeface="Comic Sans MS"/>
              <a:buNone/>
              <a:defRPr b="1" sz="13500" cap="none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6" name="Google Shape;36;p5"/>
          <p:cNvSpPr txBox="1"/>
          <p:nvPr>
            <p:ph idx="1" type="body"/>
          </p:nvPr>
        </p:nvSpPr>
        <p:spPr>
          <a:xfrm>
            <a:off x="1706464" y="13734221"/>
            <a:ext cx="18362295" cy="7088384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/>
          </a:bodyPr>
          <a:lstStyle>
            <a:lvl1pPr indent="-228600" lvl="0" marL="457200" algn="l">
              <a:spcBef>
                <a:spcPts val="1360"/>
              </a:spcBef>
              <a:spcAft>
                <a:spcPts val="0"/>
              </a:spcAft>
              <a:buClr>
                <a:srgbClr val="888888"/>
              </a:buClr>
              <a:buSzPts val="6800"/>
              <a:buNone/>
              <a:defRPr sz="6800">
                <a:solidFill>
                  <a:srgbClr val="888888"/>
                </a:solidFill>
              </a:defRPr>
            </a:lvl1pPr>
            <a:lvl2pPr indent="-228600" lvl="1" marL="914400" algn="l">
              <a:spcBef>
                <a:spcPts val="1220"/>
              </a:spcBef>
              <a:spcAft>
                <a:spcPts val="0"/>
              </a:spcAft>
              <a:buClr>
                <a:srgbClr val="888888"/>
              </a:buClr>
              <a:buSzPts val="6100"/>
              <a:buNone/>
              <a:defRPr sz="6100">
                <a:solidFill>
                  <a:srgbClr val="888888"/>
                </a:solidFill>
              </a:defRPr>
            </a:lvl2pPr>
            <a:lvl3pPr indent="-228600" lvl="2" marL="1371600" algn="l">
              <a:spcBef>
                <a:spcPts val="1080"/>
              </a:spcBef>
              <a:spcAft>
                <a:spcPts val="0"/>
              </a:spcAft>
              <a:buClr>
                <a:srgbClr val="888888"/>
              </a:buClr>
              <a:buSzPts val="5400"/>
              <a:buNone/>
              <a:defRPr sz="5400">
                <a:solidFill>
                  <a:srgbClr val="888888"/>
                </a:solidFill>
              </a:defRPr>
            </a:lvl3pPr>
            <a:lvl4pPr indent="-228600" lvl="3" marL="18288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4pPr>
            <a:lvl5pPr indent="-228600" lvl="4" marL="22860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5pPr>
            <a:lvl6pPr indent="-228600" lvl="5" marL="27432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6pPr>
            <a:lvl7pPr indent="-228600" lvl="6" marL="32004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7pPr>
            <a:lvl8pPr indent="-228600" lvl="7" marL="36576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8pPr>
            <a:lvl9pPr indent="-228600" lvl="8" marL="4114800" algn="l">
              <a:spcBef>
                <a:spcPts val="940"/>
              </a:spcBef>
              <a:spcAft>
                <a:spcPts val="0"/>
              </a:spcAft>
              <a:buClr>
                <a:srgbClr val="888888"/>
              </a:buClr>
              <a:buSzPts val="4700"/>
              <a:buNone/>
              <a:defRPr sz="47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37" name="Google Shape;37;p5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5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9" name="Google Shape;39;p5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Duas Partes de Conteúdo" type="twoObj">
  <p:cSld name="TWO_OBJECTS">
    <p:spTree>
      <p:nvGrpSpPr>
        <p:cNvPr id="40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/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2" name="Google Shape;42;p6"/>
          <p:cNvSpPr txBox="1"/>
          <p:nvPr>
            <p:ph idx="1" type="body"/>
          </p:nvPr>
        </p:nvSpPr>
        <p:spPr>
          <a:xfrm>
            <a:off x="2550319" y="35726968"/>
            <a:ext cx="22787848" cy="101045127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831850" lvl="0" marL="4572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indent="-742950" lvl="1" marL="9144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indent="-660400" lvl="2" marL="1371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indent="-615950" lvl="3" marL="1828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indent="-615950" lvl="4" marL="22860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indent="-615950" lvl="5" marL="27432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indent="-615950" lvl="6" marL="32004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indent="-615950" lvl="7" marL="3657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indent="-615950" lvl="8" marL="4114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/>
        </p:txBody>
      </p:sp>
      <p:sp>
        <p:nvSpPr>
          <p:cNvPr id="43" name="Google Shape;43;p6"/>
          <p:cNvSpPr txBox="1"/>
          <p:nvPr>
            <p:ph idx="2" type="body"/>
          </p:nvPr>
        </p:nvSpPr>
        <p:spPr>
          <a:xfrm>
            <a:off x="25698212" y="35726968"/>
            <a:ext cx="22787848" cy="101045127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831850" lvl="0" marL="45720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Char char="•"/>
              <a:defRPr sz="9500"/>
            </a:lvl1pPr>
            <a:lvl2pPr indent="-742950" lvl="1" marL="9144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–"/>
              <a:defRPr sz="8100"/>
            </a:lvl2pPr>
            <a:lvl3pPr indent="-660400" lvl="2" marL="13716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•"/>
              <a:defRPr sz="6800"/>
            </a:lvl3pPr>
            <a:lvl4pPr indent="-615950" lvl="3" marL="1828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–"/>
              <a:defRPr sz="6100"/>
            </a:lvl4pPr>
            <a:lvl5pPr indent="-615950" lvl="4" marL="22860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»"/>
              <a:defRPr sz="6100"/>
            </a:lvl5pPr>
            <a:lvl6pPr indent="-615950" lvl="5" marL="27432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6pPr>
            <a:lvl7pPr indent="-615950" lvl="6" marL="32004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7pPr>
            <a:lvl8pPr indent="-615950" lvl="7" marL="3657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8pPr>
            <a:lvl9pPr indent="-615950" lvl="8" marL="41148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9pPr>
          </a:lstStyle>
          <a:p/>
        </p:txBody>
      </p:sp>
      <p:sp>
        <p:nvSpPr>
          <p:cNvPr id="44" name="Google Shape;44;p6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5" name="Google Shape;45;p6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6" name="Google Shape;46;p6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ação" type="twoTxTwoObj">
  <p:cSld name="TWO_OBJECTS_WITH_TEXT">
    <p:spTree>
      <p:nvGrpSpPr>
        <p:cNvPr id="47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/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omic Sans MS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7"/>
          <p:cNvSpPr txBox="1"/>
          <p:nvPr>
            <p:ph idx="1" type="body"/>
          </p:nvPr>
        </p:nvSpPr>
        <p:spPr>
          <a:xfrm>
            <a:off x="1080135" y="7253409"/>
            <a:ext cx="9544944" cy="3022875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/>
          </a:bodyPr>
          <a:lstStyle>
            <a:lvl1pPr indent="-228600" lvl="0" marL="4572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b="1" sz="8100"/>
            </a:lvl1pPr>
            <a:lvl2pPr indent="-228600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2pPr>
            <a:lvl3pPr indent="-228600" lvl="2" marL="1371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3pPr>
            <a:lvl4pPr indent="-228600" lvl="3" marL="1828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4pPr>
            <a:lvl5pPr indent="-228600" lvl="4" marL="22860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5pPr>
            <a:lvl6pPr indent="-228600" lvl="5" marL="2743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6pPr>
            <a:lvl7pPr indent="-228600" lvl="6" marL="32004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7pPr>
            <a:lvl8pPr indent="-228600" lvl="7" marL="3657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8pPr>
            <a:lvl9pPr indent="-228600" lvl="8" marL="4114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9pPr>
          </a:lstStyle>
          <a:p/>
        </p:txBody>
      </p:sp>
      <p:sp>
        <p:nvSpPr>
          <p:cNvPr id="50" name="Google Shape;50;p7"/>
          <p:cNvSpPr txBox="1"/>
          <p:nvPr>
            <p:ph idx="2" type="body"/>
          </p:nvPr>
        </p:nvSpPr>
        <p:spPr>
          <a:xfrm>
            <a:off x="1080135" y="10276284"/>
            <a:ext cx="9544944" cy="18669836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742950" lvl="0" marL="4572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indent="-660400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indent="-615950" lvl="2" marL="1371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indent="-571500" lvl="3" marL="1828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indent="-571500" lvl="4" marL="22860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indent="-571500" lvl="5" marL="2743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indent="-571500" lvl="6" marL="32004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indent="-571500" lvl="7" marL="3657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indent="-571500" lvl="8" marL="4114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/>
        </p:txBody>
      </p:sp>
      <p:sp>
        <p:nvSpPr>
          <p:cNvPr id="51" name="Google Shape;51;p7"/>
          <p:cNvSpPr txBox="1"/>
          <p:nvPr>
            <p:ph idx="3" type="body"/>
          </p:nvPr>
        </p:nvSpPr>
        <p:spPr>
          <a:xfrm>
            <a:off x="10973873" y="7253409"/>
            <a:ext cx="9548693" cy="3022875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/>
          </a:bodyPr>
          <a:lstStyle>
            <a:lvl1pPr indent="-228600" lvl="0" marL="4572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None/>
              <a:defRPr b="1" sz="8100"/>
            </a:lvl1pPr>
            <a:lvl2pPr indent="-228600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None/>
              <a:defRPr b="1" sz="6800"/>
            </a:lvl2pPr>
            <a:lvl3pPr indent="-228600" lvl="2" marL="1371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None/>
              <a:defRPr b="1" sz="6100"/>
            </a:lvl3pPr>
            <a:lvl4pPr indent="-228600" lvl="3" marL="1828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4pPr>
            <a:lvl5pPr indent="-228600" lvl="4" marL="22860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5pPr>
            <a:lvl6pPr indent="-228600" lvl="5" marL="2743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6pPr>
            <a:lvl7pPr indent="-228600" lvl="6" marL="32004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7pPr>
            <a:lvl8pPr indent="-228600" lvl="7" marL="3657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8pPr>
            <a:lvl9pPr indent="-228600" lvl="8" marL="4114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None/>
              <a:defRPr b="1" sz="5400"/>
            </a:lvl9pPr>
          </a:lstStyle>
          <a:p/>
        </p:txBody>
      </p:sp>
      <p:sp>
        <p:nvSpPr>
          <p:cNvPr id="52" name="Google Shape;52;p7"/>
          <p:cNvSpPr txBox="1"/>
          <p:nvPr>
            <p:ph idx="4" type="body"/>
          </p:nvPr>
        </p:nvSpPr>
        <p:spPr>
          <a:xfrm>
            <a:off x="10973873" y="10276284"/>
            <a:ext cx="9548693" cy="18669836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742950" lvl="0" marL="45720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Char char="•"/>
              <a:defRPr sz="8100"/>
            </a:lvl1pPr>
            <a:lvl2pPr indent="-660400" lvl="1" marL="91440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Char char="–"/>
              <a:defRPr sz="6800"/>
            </a:lvl2pPr>
            <a:lvl3pPr indent="-615950" lvl="2" marL="1371600" algn="l">
              <a:spcBef>
                <a:spcPts val="1220"/>
              </a:spcBef>
              <a:spcAft>
                <a:spcPts val="0"/>
              </a:spcAft>
              <a:buClr>
                <a:schemeClr val="dk1"/>
              </a:buClr>
              <a:buSzPts val="6100"/>
              <a:buChar char="•"/>
              <a:defRPr sz="6100"/>
            </a:lvl3pPr>
            <a:lvl4pPr indent="-571500" lvl="3" marL="1828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–"/>
              <a:defRPr sz="5400"/>
            </a:lvl4pPr>
            <a:lvl5pPr indent="-571500" lvl="4" marL="22860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»"/>
              <a:defRPr sz="5400"/>
            </a:lvl5pPr>
            <a:lvl6pPr indent="-571500" lvl="5" marL="27432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6pPr>
            <a:lvl7pPr indent="-571500" lvl="6" marL="32004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7pPr>
            <a:lvl8pPr indent="-571500" lvl="7" marL="36576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8pPr>
            <a:lvl9pPr indent="-571500" lvl="8" marL="4114800" algn="l">
              <a:spcBef>
                <a:spcPts val="1080"/>
              </a:spcBef>
              <a:spcAft>
                <a:spcPts val="0"/>
              </a:spcAft>
              <a:buClr>
                <a:schemeClr val="dk1"/>
              </a:buClr>
              <a:buSzPts val="5400"/>
              <a:buChar char="•"/>
              <a:defRPr sz="5400"/>
            </a:lvl9pPr>
          </a:lstStyle>
          <a:p/>
        </p:txBody>
      </p:sp>
      <p:sp>
        <p:nvSpPr>
          <p:cNvPr id="53" name="Google Shape;53;p7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4" name="Google Shape;54;p7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5" name="Google Shape;55;p7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omente título" type="titleOnly">
  <p:cSld name="TITLE_ONLY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8"/>
          <p:cNvSpPr txBox="1"/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8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8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8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Em branco" type="blank">
  <p:cSld name="BLANK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9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9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9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Imagem com Legenda" type="picTx">
  <p:cSld name="PICTURE_WITH_CAPTION_TEXT"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/>
          <p:nvPr>
            <p:ph type="title"/>
          </p:nvPr>
        </p:nvSpPr>
        <p:spPr>
          <a:xfrm>
            <a:off x="4234280" y="22682835"/>
            <a:ext cx="12961620" cy="2677837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Comic Sans MS"/>
              <a:buNone/>
              <a:defRPr b="1" sz="68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0"/>
          <p:cNvSpPr/>
          <p:nvPr>
            <p:ph idx="2" type="pic"/>
          </p:nvPr>
        </p:nvSpPr>
        <p:spPr>
          <a:xfrm>
            <a:off x="4234280" y="2895362"/>
            <a:ext cx="12961620" cy="19442430"/>
          </a:xfrm>
          <a:prstGeom prst="rect">
            <a:avLst/>
          </a:prstGeom>
          <a:noFill/>
          <a:ln>
            <a:noFill/>
          </a:ln>
        </p:spPr>
      </p:sp>
      <p:sp>
        <p:nvSpPr>
          <p:cNvPr id="68" name="Google Shape;68;p10"/>
          <p:cNvSpPr txBox="1"/>
          <p:nvPr>
            <p:ph idx="1" type="body"/>
          </p:nvPr>
        </p:nvSpPr>
        <p:spPr>
          <a:xfrm>
            <a:off x="4234280" y="25360672"/>
            <a:ext cx="12961620" cy="3802973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228600" lvl="0" marL="457200" algn="l">
              <a:spcBef>
                <a:spcPts val="940"/>
              </a:spcBef>
              <a:spcAft>
                <a:spcPts val="0"/>
              </a:spcAft>
              <a:buClr>
                <a:schemeClr val="dk1"/>
              </a:buClr>
              <a:buSzPts val="4700"/>
              <a:buNone/>
              <a:defRPr sz="4700"/>
            </a:lvl1pPr>
            <a:lvl2pPr indent="-228600" lvl="1" marL="914400" algn="l">
              <a:spcBef>
                <a:spcPts val="820"/>
              </a:spcBef>
              <a:spcAft>
                <a:spcPts val="0"/>
              </a:spcAft>
              <a:buClr>
                <a:schemeClr val="dk1"/>
              </a:buClr>
              <a:buSzPts val="4100"/>
              <a:buNone/>
              <a:defRPr sz="4100"/>
            </a:lvl2pPr>
            <a:lvl3pPr indent="-228600" lvl="2" marL="1371600" algn="l">
              <a:spcBef>
                <a:spcPts val="680"/>
              </a:spcBef>
              <a:spcAft>
                <a:spcPts val="0"/>
              </a:spcAft>
              <a:buClr>
                <a:schemeClr val="dk1"/>
              </a:buClr>
              <a:buSzPts val="3400"/>
              <a:buNone/>
              <a:defRPr sz="3400"/>
            </a:lvl3pPr>
            <a:lvl4pPr indent="-228600" lvl="3" marL="1828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4pPr>
            <a:lvl5pPr indent="-228600" lvl="4" marL="22860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5pPr>
            <a:lvl6pPr indent="-228600" lvl="5" marL="27432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6pPr>
            <a:lvl7pPr indent="-228600" lvl="6" marL="32004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7pPr>
            <a:lvl8pPr indent="-228600" lvl="7" marL="36576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8pPr>
            <a:lvl9pPr indent="-228600" lvl="8" marL="4114800" algn="l">
              <a:spcBef>
                <a:spcPts val="600"/>
              </a:spcBef>
              <a:spcAft>
                <a:spcPts val="0"/>
              </a:spcAft>
              <a:buClr>
                <a:schemeClr val="dk1"/>
              </a:buClr>
              <a:buSzPts val="3000"/>
              <a:buNone/>
              <a:defRPr sz="3000"/>
            </a:lvl9pPr>
          </a:lstStyle>
          <a:p/>
        </p:txBody>
      </p:sp>
      <p:sp>
        <p:nvSpPr>
          <p:cNvPr id="69" name="Google Shape;69;p10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0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0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/>
          <p:nvPr>
            <p:ph type="title"/>
          </p:nvPr>
        </p:nvSpPr>
        <p:spPr>
          <a:xfrm>
            <a:off x="1080135" y="1297665"/>
            <a:ext cx="19442430" cy="5400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rm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900"/>
              <a:buFont typeface="Comic Sans MS"/>
              <a:buNone/>
              <a:defRPr b="0" i="0" sz="149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11" name="Google Shape;11;p1"/>
          <p:cNvSpPr txBox="1"/>
          <p:nvPr>
            <p:ph idx="1" type="body"/>
          </p:nvPr>
        </p:nvSpPr>
        <p:spPr>
          <a:xfrm>
            <a:off x="1080135" y="7560947"/>
            <a:ext cx="19442430" cy="21385175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>
            <a:lvl1pPr indent="-914400" lvl="0" marL="457200" marR="0" rtl="0" algn="l">
              <a:spcBef>
                <a:spcPts val="2160"/>
              </a:spcBef>
              <a:spcAft>
                <a:spcPts val="0"/>
              </a:spcAft>
              <a:buClr>
                <a:schemeClr val="dk1"/>
              </a:buClr>
              <a:buSzPts val="10800"/>
              <a:buFont typeface="Arial"/>
              <a:buChar char="•"/>
              <a:defRPr b="0" i="0" sz="10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-831850" lvl="1" marL="914400" marR="0" rtl="0" algn="l">
              <a:spcBef>
                <a:spcPts val="1900"/>
              </a:spcBef>
              <a:spcAft>
                <a:spcPts val="0"/>
              </a:spcAft>
              <a:buClr>
                <a:schemeClr val="dk1"/>
              </a:buClr>
              <a:buSzPts val="9500"/>
              <a:buFont typeface="Arial"/>
              <a:buChar char="–"/>
              <a:defRPr b="0" i="0" sz="95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-742950" lvl="2" marL="1371600" marR="0" rtl="0" algn="l">
              <a:spcBef>
                <a:spcPts val="1620"/>
              </a:spcBef>
              <a:spcAft>
                <a:spcPts val="0"/>
              </a:spcAft>
              <a:buClr>
                <a:schemeClr val="dk1"/>
              </a:buClr>
              <a:buSzPts val="8100"/>
              <a:buFont typeface="Arial"/>
              <a:buChar char="•"/>
              <a:defRPr b="0" i="0" sz="8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-660400" lvl="3" marL="18288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–"/>
              <a:defRPr b="0" i="0" sz="6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-660400" lvl="4" marL="22860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»"/>
              <a:defRPr b="0" i="0" sz="6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-660400" lvl="5" marL="27432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b="0" i="0" sz="6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-660400" lvl="6" marL="32004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b="0" i="0" sz="6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-660400" lvl="7" marL="36576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b="0" i="0" sz="6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-660400" lvl="8" marL="4114800" marR="0" rtl="0" algn="l">
              <a:spcBef>
                <a:spcPts val="1360"/>
              </a:spcBef>
              <a:spcAft>
                <a:spcPts val="0"/>
              </a:spcAft>
              <a:buClr>
                <a:schemeClr val="dk1"/>
              </a:buClr>
              <a:buSzPts val="6800"/>
              <a:buFont typeface="Arial"/>
              <a:buChar char="•"/>
              <a:defRPr b="0" i="0" sz="68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2" name="Google Shape;12;p1"/>
          <p:cNvSpPr txBox="1"/>
          <p:nvPr>
            <p:ph idx="10" type="dt"/>
          </p:nvPr>
        </p:nvSpPr>
        <p:spPr>
          <a:xfrm>
            <a:off x="10801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3" name="Google Shape;13;p1"/>
          <p:cNvSpPr txBox="1"/>
          <p:nvPr>
            <p:ph idx="11" type="ftr"/>
          </p:nvPr>
        </p:nvSpPr>
        <p:spPr>
          <a:xfrm>
            <a:off x="7380923" y="30033756"/>
            <a:ext cx="6840855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61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/>
        </p:txBody>
      </p:sp>
      <p:sp>
        <p:nvSpPr>
          <p:cNvPr id="14" name="Google Shape;14;p1"/>
          <p:cNvSpPr txBox="1"/>
          <p:nvPr>
            <p:ph idx="12" type="sldNum"/>
          </p:nvPr>
        </p:nvSpPr>
        <p:spPr>
          <a:xfrm>
            <a:off x="15481935" y="30033756"/>
            <a:ext cx="5040630" cy="1725216"/>
          </a:xfrm>
          <a:prstGeom prst="rect">
            <a:avLst/>
          </a:prstGeom>
          <a:noFill/>
          <a:ln>
            <a:noFill/>
          </a:ln>
        </p:spPr>
        <p:txBody>
          <a:bodyPr anchorCtr="0" anchor="ctr" bIns="154300" lIns="308600" spcFirstLastPara="1" rIns="308600" wrap="square" tIns="1543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4100" u="none" cap="none" strike="noStrike">
                <a:solidFill>
                  <a:srgbClr val="888888"/>
                </a:solidFill>
                <a:latin typeface="Comic Sans MS"/>
                <a:ea typeface="Comic Sans MS"/>
                <a:cs typeface="Comic Sans MS"/>
                <a:sym typeface="Comic Sans MS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pt-BR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png"/><Relationship Id="rId4" Type="http://schemas.openxmlformats.org/officeDocument/2006/relationships/image" Target="../media/image2.png"/><Relationship Id="rId5" Type="http://schemas.openxmlformats.org/officeDocument/2006/relationships/image" Target="../media/image4.png"/><Relationship Id="rId6" Type="http://schemas.openxmlformats.org/officeDocument/2006/relationships/image" Target="../media/image1.jpg"/><Relationship Id="rId7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9" name="Google Shape;89;p13"/>
          <p:cNvPicPr preferRelativeResize="0"/>
          <p:nvPr/>
        </p:nvPicPr>
        <p:blipFill rotWithShape="1">
          <a:blip r:embed="rId3">
            <a:alphaModFix/>
          </a:blip>
          <a:srcRect b="25602" l="20538" r="24583" t="20725"/>
          <a:stretch/>
        </p:blipFill>
        <p:spPr>
          <a:xfrm>
            <a:off x="16606160" y="0"/>
            <a:ext cx="3495528" cy="3418571"/>
          </a:xfrm>
          <a:prstGeom prst="rect">
            <a:avLst/>
          </a:prstGeom>
          <a:noFill/>
          <a:ln>
            <a:noFill/>
          </a:ln>
        </p:spPr>
      </p:pic>
      <p:sp>
        <p:nvSpPr>
          <p:cNvPr id="90" name="Google Shape;90;p13"/>
          <p:cNvSpPr txBox="1"/>
          <p:nvPr>
            <p:ph type="title"/>
          </p:nvPr>
        </p:nvSpPr>
        <p:spPr>
          <a:xfrm>
            <a:off x="1872358" y="3888657"/>
            <a:ext cx="17786110" cy="1080120"/>
          </a:xfrm>
          <a:prstGeom prst="rect">
            <a:avLst/>
          </a:prstGeom>
          <a:noFill/>
          <a:ln>
            <a:noFill/>
          </a:ln>
        </p:spPr>
        <p:txBody>
          <a:bodyPr anchorCtr="0" anchor="b" bIns="154300" lIns="308600" spcFirstLastPara="1" rIns="308600" wrap="square" tIns="154300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100000"/>
              <a:buFont typeface="Comic Sans MS"/>
              <a:buNone/>
            </a:pPr>
            <a:r>
              <a:rPr b="1" lang="pt-BR" sz="6600"/>
              <a:t>Título: (do trabalho)</a:t>
            </a:r>
            <a:endParaRPr/>
          </a:p>
        </p:txBody>
      </p:sp>
      <p:sp>
        <p:nvSpPr>
          <p:cNvPr id="91" name="Google Shape;91;p13"/>
          <p:cNvSpPr txBox="1"/>
          <p:nvPr>
            <p:ph idx="1" type="body"/>
          </p:nvPr>
        </p:nvSpPr>
        <p:spPr>
          <a:xfrm>
            <a:off x="11017374" y="6480945"/>
            <a:ext cx="8908157" cy="22106456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/>
          <a:p>
            <a:pPr indent="-1157288" lvl="0" marL="1157288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0" lvl="0" marL="0" rtl="0" algn="just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Resultados e discussões: é o espaço onde o trabalho é apresentado, incluindo a análise dos resultados.</a:t>
            </a:r>
            <a:endParaRPr/>
          </a:p>
          <a:p>
            <a:pPr indent="-852488" lvl="0" marL="1157288" rtl="0" algn="just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 sz="4800"/>
          </a:p>
          <a:p>
            <a:pPr indent="0" lvl="0" marL="0" rtl="0" algn="just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Conclusão: se possível, apresentar uma conclusão do trabalho. Pode-se incluir também os benefícios que o trabalho trouxe para os alunos, para a turma e/ou para a escola, etc..</a:t>
            </a:r>
            <a:endParaRPr/>
          </a:p>
          <a:p>
            <a:pPr indent="-1157288" lvl="0" marL="1157288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 sz="4800"/>
          </a:p>
          <a:p>
            <a:pPr indent="-1157288" lvl="0" marL="1157288" rtl="0" algn="l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Outras informações relevantes sobre o trabalho.</a:t>
            </a:r>
            <a:endParaRPr/>
          </a:p>
          <a:p>
            <a:pPr indent="-1157288" lvl="0" marL="1157288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1157288" lvl="0" marL="1157288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1157288" lvl="0" marL="1157288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1157288" lvl="0" marL="1157288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1157288" lvl="0" marL="1157288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1157288" lvl="0" marL="1157288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1157288" lvl="0" marL="1157288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1157288" lvl="0" marL="1157288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-1157288" lvl="0" marL="1157288" rtl="0" algn="just">
              <a:spcBef>
                <a:spcPts val="8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</p:txBody>
      </p:sp>
      <p:sp>
        <p:nvSpPr>
          <p:cNvPr id="92" name="Google Shape;92;p13"/>
          <p:cNvSpPr txBox="1"/>
          <p:nvPr/>
        </p:nvSpPr>
        <p:spPr>
          <a:xfrm>
            <a:off x="864246" y="5040785"/>
            <a:ext cx="20090232" cy="707886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0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Autores: (nomes dos alunos)</a:t>
            </a:r>
            <a:endParaRPr/>
          </a:p>
        </p:txBody>
      </p:sp>
      <p:sp>
        <p:nvSpPr>
          <p:cNvPr id="93" name="Google Shape;93;p13"/>
          <p:cNvSpPr txBox="1"/>
          <p:nvPr/>
        </p:nvSpPr>
        <p:spPr>
          <a:xfrm>
            <a:off x="6192838" y="5976889"/>
            <a:ext cx="9649072" cy="76944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pt-BR" sz="44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Nome da escola</a:t>
            </a:r>
            <a:endParaRPr/>
          </a:p>
        </p:txBody>
      </p:sp>
      <p:sp>
        <p:nvSpPr>
          <p:cNvPr id="94" name="Google Shape;94;p13"/>
          <p:cNvSpPr txBox="1"/>
          <p:nvPr/>
        </p:nvSpPr>
        <p:spPr>
          <a:xfrm>
            <a:off x="5760790" y="936329"/>
            <a:ext cx="9505056" cy="144655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4400" u="none" cap="none" strike="noStrike">
                <a:solidFill>
                  <a:srgbClr val="339933"/>
                </a:solidFill>
                <a:latin typeface="Comic Sans MS"/>
                <a:ea typeface="Comic Sans MS"/>
                <a:cs typeface="Comic Sans MS"/>
                <a:sym typeface="Comic Sans MS"/>
              </a:rPr>
              <a:t>Difundindo Ciência e Tecnologia na Região da Campanha</a:t>
            </a:r>
            <a:endParaRPr/>
          </a:p>
        </p:txBody>
      </p:sp>
      <p:sp>
        <p:nvSpPr>
          <p:cNvPr id="95" name="Google Shape;95;p13"/>
          <p:cNvSpPr txBox="1"/>
          <p:nvPr/>
        </p:nvSpPr>
        <p:spPr>
          <a:xfrm>
            <a:off x="4968702" y="2592513"/>
            <a:ext cx="10801200" cy="6465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pt-BR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Caçapava do Sul, 0</a:t>
            </a:r>
            <a:r>
              <a:rPr b="1" lang="pt-BR" sz="3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1</a:t>
            </a:r>
            <a:r>
              <a:rPr b="1" i="0" lang="pt-BR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 de </a:t>
            </a:r>
            <a:r>
              <a:rPr b="1" lang="pt-BR" sz="3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setem</a:t>
            </a:r>
            <a:r>
              <a:rPr b="1" i="0" lang="pt-BR" sz="3600" u="none" cap="none" strike="noStrike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bro de 202</a:t>
            </a:r>
            <a:r>
              <a:rPr b="1" lang="pt-BR" sz="3600">
                <a:solidFill>
                  <a:schemeClr val="dk1"/>
                </a:solidFill>
                <a:latin typeface="Comic Sans MS"/>
                <a:ea typeface="Comic Sans MS"/>
                <a:cs typeface="Comic Sans MS"/>
                <a:sym typeface="Comic Sans MS"/>
              </a:rPr>
              <a:t>3</a:t>
            </a:r>
            <a:endParaRPr/>
          </a:p>
        </p:txBody>
      </p:sp>
      <p:cxnSp>
        <p:nvCxnSpPr>
          <p:cNvPr id="96" name="Google Shape;96;p13"/>
          <p:cNvCxnSpPr/>
          <p:nvPr/>
        </p:nvCxnSpPr>
        <p:spPr>
          <a:xfrm>
            <a:off x="0" y="3384601"/>
            <a:ext cx="21602700" cy="0"/>
          </a:xfrm>
          <a:prstGeom prst="straightConnector1">
            <a:avLst/>
          </a:prstGeom>
          <a:noFill/>
          <a:ln cap="flat" cmpd="sng" w="19050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97" name="Google Shape;97;p13"/>
          <p:cNvSpPr txBox="1"/>
          <p:nvPr>
            <p:ph idx="2" type="body"/>
          </p:nvPr>
        </p:nvSpPr>
        <p:spPr>
          <a:xfrm>
            <a:off x="2376414" y="7201025"/>
            <a:ext cx="7992888" cy="22165273"/>
          </a:xfrm>
          <a:prstGeom prst="rect">
            <a:avLst/>
          </a:prstGeom>
          <a:noFill/>
          <a:ln>
            <a:noFill/>
          </a:ln>
        </p:spPr>
        <p:txBody>
          <a:bodyPr anchorCtr="0" anchor="t" bIns="154300" lIns="308600" spcFirstLastPara="1" rIns="308600" wrap="square" tIns="154300">
            <a:norm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Introdução : uma breve descrição do assunto tratado, Pode-se comentar da motivação ao  trabalho e como foi o seu desenvolvimento.</a:t>
            </a:r>
            <a:endParaRPr/>
          </a:p>
          <a:p>
            <a:pPr indent="0" lvl="0" marL="0" rtl="0" algn="just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 sz="4800"/>
          </a:p>
          <a:p>
            <a:pPr indent="0" lvl="0" marL="0" rtl="0" algn="just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Ø Caixa de texto:</a:t>
            </a:r>
            <a:endParaRPr/>
          </a:p>
          <a:p>
            <a:pPr indent="0" lvl="0" marL="0" rtl="0" algn="just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Pode-se inserir caixa de texto através de: inserir -&gt; caixa de texto. Pode-se ajustar o tamanho e a posição da caixa de texto.</a:t>
            </a:r>
            <a:endParaRPr/>
          </a:p>
          <a:p>
            <a:pPr indent="0" lvl="0" marL="0" rtl="0" algn="just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 sz="4800"/>
          </a:p>
          <a:p>
            <a:pPr indent="0" lvl="0" marL="0" rtl="0" algn="just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 sz="4800"/>
          </a:p>
          <a:p>
            <a:pPr indent="0" lvl="0" marL="0" rtl="0" algn="just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t/>
            </a:r>
            <a:endParaRPr sz="4800"/>
          </a:p>
          <a:p>
            <a:pPr indent="0" lvl="0" marL="0" rtl="0" algn="just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4800"/>
              <a:buNone/>
            </a:pPr>
            <a:r>
              <a:rPr lang="pt-BR" sz="4800"/>
              <a:t>Ø Figuras: inserir figuras através de: Inserir -&gt; Imagens -&gt; do arquivo</a:t>
            </a:r>
            <a:endParaRPr/>
          </a:p>
        </p:txBody>
      </p:sp>
      <p:pic>
        <p:nvPicPr>
          <p:cNvPr descr="C:\Users\oziel\Documents\Feriradeciencias\Cs5\assinatura_unipampa_nova_vertical.png" id="98" name="Google Shape;98;p13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64246" y="441671"/>
            <a:ext cx="4551363" cy="2763837"/>
          </a:xfrm>
          <a:prstGeom prst="rect">
            <a:avLst/>
          </a:prstGeom>
          <a:noFill/>
          <a:ln>
            <a:noFill/>
          </a:ln>
        </p:spPr>
      </p:pic>
      <p:pic>
        <p:nvPicPr>
          <p:cNvPr id="99" name="Google Shape;99;p13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864250" y="29821000"/>
            <a:ext cx="6003656" cy="1931225"/>
          </a:xfrm>
          <a:prstGeom prst="rect">
            <a:avLst/>
          </a:prstGeom>
          <a:noFill/>
          <a:ln>
            <a:noFill/>
          </a:ln>
        </p:spPr>
      </p:pic>
      <p:pic>
        <p:nvPicPr>
          <p:cNvPr id="100" name="Google Shape;100;p13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8669577" y="30099587"/>
            <a:ext cx="3399445" cy="1448757"/>
          </a:xfrm>
          <a:prstGeom prst="rect">
            <a:avLst/>
          </a:prstGeom>
          <a:noFill/>
          <a:ln>
            <a:noFill/>
          </a:ln>
        </p:spPr>
      </p:pic>
      <p:pic>
        <p:nvPicPr>
          <p:cNvPr id="101" name="Google Shape;101;p13"/>
          <p:cNvPicPr preferRelativeResize="0"/>
          <p:nvPr/>
        </p:nvPicPr>
        <p:blipFill>
          <a:blip r:embed="rId7">
            <a:alphaModFix/>
          </a:blip>
          <a:stretch>
            <a:fillRect/>
          </a:stretch>
        </p:blipFill>
        <p:spPr>
          <a:xfrm>
            <a:off x="13870709" y="29858350"/>
            <a:ext cx="6442966" cy="19312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Tema do Office">
  <a:themeElements>
    <a:clrScheme name="Escritório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