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21602700" cy="32385000"/>
  <p:notesSz cx="6858000" cy="9144000"/>
  <p:embeddedFontLst>
    <p:embeddedFont>
      <p:font typeface="Arial Bold" panose="020B0604020202020204" charset="0"/>
      <p:regular r:id="rId3"/>
    </p:embeddedFont>
    <p:embeddedFont>
      <p:font typeface="Arimo Bold" panose="020B0604020202020204" charset="0"/>
      <p:regular r:id="rId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6D742D3-4886-4C4D-A545-97B8529205CD}" v="1" dt="2024-06-19T16:45:52.63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12" d="100"/>
          <a:sy n="12" d="100"/>
        </p:scale>
        <p:origin x="237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font" Target="fonts/font1.fntdata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font" Target="fonts/font2.fntdata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mila Collares" userId="e6b4e1e94c7a3dc7" providerId="LiveId" clId="{36D742D3-4886-4C4D-A545-97B8529205CD}"/>
    <pc:docChg chg="custSel delSld modSld">
      <pc:chgData name="Camila Collares" userId="e6b4e1e94c7a3dc7" providerId="LiveId" clId="{36D742D3-4886-4C4D-A545-97B8529205CD}" dt="2024-06-19T16:54:52.977" v="9" actId="478"/>
      <pc:docMkLst>
        <pc:docMk/>
      </pc:docMkLst>
      <pc:sldChg chg="addSp delSp modSp mod">
        <pc:chgData name="Camila Collares" userId="e6b4e1e94c7a3dc7" providerId="LiveId" clId="{36D742D3-4886-4C4D-A545-97B8529205CD}" dt="2024-06-19T16:54:52.977" v="9" actId="478"/>
        <pc:sldMkLst>
          <pc:docMk/>
          <pc:sldMk cId="0" sldId="256"/>
        </pc:sldMkLst>
        <pc:spChg chg="del">
          <ac:chgData name="Camila Collares" userId="e6b4e1e94c7a3dc7" providerId="LiveId" clId="{36D742D3-4886-4C4D-A545-97B8529205CD}" dt="2024-06-19T16:45:51.639" v="2" actId="478"/>
          <ac:spMkLst>
            <pc:docMk/>
            <pc:sldMk cId="0" sldId="256"/>
            <ac:spMk id="14" creationId="{00000000-0000-0000-0000-000000000000}"/>
          </ac:spMkLst>
        </pc:spChg>
        <pc:spChg chg="mod">
          <ac:chgData name="Camila Collares" userId="e6b4e1e94c7a3dc7" providerId="LiveId" clId="{36D742D3-4886-4C4D-A545-97B8529205CD}" dt="2024-06-19T16:45:47.720" v="1" actId="20577"/>
          <ac:spMkLst>
            <pc:docMk/>
            <pc:sldMk cId="0" sldId="256"/>
            <ac:spMk id="23" creationId="{00000000-0000-0000-0000-000000000000}"/>
          </ac:spMkLst>
        </pc:spChg>
        <pc:spChg chg="del">
          <ac:chgData name="Camila Collares" userId="e6b4e1e94c7a3dc7" providerId="LiveId" clId="{36D742D3-4886-4C4D-A545-97B8529205CD}" dt="2024-06-19T16:54:52.977" v="9" actId="478"/>
          <ac:spMkLst>
            <pc:docMk/>
            <pc:sldMk cId="0" sldId="256"/>
            <ac:spMk id="24" creationId="{00000000-0000-0000-0000-000000000000}"/>
          </ac:spMkLst>
        </pc:spChg>
        <pc:picChg chg="add mod">
          <ac:chgData name="Camila Collares" userId="e6b4e1e94c7a3dc7" providerId="LiveId" clId="{36D742D3-4886-4C4D-A545-97B8529205CD}" dt="2024-06-19T16:46:03.629" v="8" actId="1076"/>
          <ac:picMkLst>
            <pc:docMk/>
            <pc:sldMk cId="0" sldId="256"/>
            <ac:picMk id="16" creationId="{DAE04883-0F31-CED0-92D2-432B05A70158}"/>
          </ac:picMkLst>
        </pc:picChg>
      </pc:sldChg>
      <pc:sldChg chg="del">
        <pc:chgData name="Camila Collares" userId="e6b4e1e94c7a3dc7" providerId="LiveId" clId="{36D742D3-4886-4C4D-A545-97B8529205CD}" dt="2024-06-19T16:45:43.128" v="0" actId="47"/>
        <pc:sldMkLst>
          <pc:docMk/>
          <pc:sldMk cId="0" sldId="257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849015"/>
            <a:ext cx="21602880" cy="2245410"/>
            <a:chOff x="0" y="0"/>
            <a:chExt cx="28803840" cy="299388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8803854" cy="2993835"/>
            </a:xfrm>
            <a:custGeom>
              <a:avLst/>
              <a:gdLst/>
              <a:ahLst/>
              <a:cxnLst/>
              <a:rect l="l" t="t" r="r" b="b"/>
              <a:pathLst>
                <a:path w="28803854" h="2993835">
                  <a:moveTo>
                    <a:pt x="0" y="0"/>
                  </a:moveTo>
                  <a:lnTo>
                    <a:pt x="28803854" y="0"/>
                  </a:lnTo>
                  <a:lnTo>
                    <a:pt x="28803854" y="2993835"/>
                  </a:lnTo>
                  <a:lnTo>
                    <a:pt x="0" y="2993835"/>
                  </a:lnTo>
                  <a:close/>
                </a:path>
              </a:pathLst>
            </a:custGeom>
            <a:solidFill>
              <a:srgbClr val="023919"/>
            </a:soli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-10623600" y="36360"/>
            <a:ext cx="10085400" cy="28996920"/>
            <a:chOff x="0" y="0"/>
            <a:chExt cx="13447200" cy="3866256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3447268" cy="38662611"/>
            </a:xfrm>
            <a:custGeom>
              <a:avLst/>
              <a:gdLst/>
              <a:ahLst/>
              <a:cxnLst/>
              <a:rect l="l" t="t" r="r" b="b"/>
              <a:pathLst>
                <a:path w="13447268" h="38662611">
                  <a:moveTo>
                    <a:pt x="50927" y="0"/>
                  </a:moveTo>
                  <a:lnTo>
                    <a:pt x="13396340" y="0"/>
                  </a:lnTo>
                  <a:cubicBezTo>
                    <a:pt x="13424407" y="0"/>
                    <a:pt x="13447268" y="22733"/>
                    <a:pt x="13447268" y="50927"/>
                  </a:cubicBezTo>
                  <a:lnTo>
                    <a:pt x="13447268" y="38611683"/>
                  </a:lnTo>
                  <a:cubicBezTo>
                    <a:pt x="13447268" y="38639750"/>
                    <a:pt x="13424534" y="38662611"/>
                    <a:pt x="13396340" y="38662611"/>
                  </a:cubicBezTo>
                  <a:lnTo>
                    <a:pt x="50927" y="38662611"/>
                  </a:lnTo>
                  <a:cubicBezTo>
                    <a:pt x="22860" y="38662611"/>
                    <a:pt x="0" y="38639877"/>
                    <a:pt x="0" y="38611683"/>
                  </a:cubicBezTo>
                  <a:lnTo>
                    <a:pt x="0" y="50927"/>
                  </a:lnTo>
                  <a:cubicBezTo>
                    <a:pt x="0" y="22733"/>
                    <a:pt x="22733" y="0"/>
                    <a:pt x="50927" y="0"/>
                  </a:cubicBezTo>
                  <a:moveTo>
                    <a:pt x="50927" y="101727"/>
                  </a:moveTo>
                  <a:lnTo>
                    <a:pt x="50927" y="50927"/>
                  </a:lnTo>
                  <a:lnTo>
                    <a:pt x="101727" y="50927"/>
                  </a:lnTo>
                  <a:lnTo>
                    <a:pt x="101727" y="38611683"/>
                  </a:lnTo>
                  <a:lnTo>
                    <a:pt x="50927" y="38611683"/>
                  </a:lnTo>
                  <a:lnTo>
                    <a:pt x="50927" y="38560756"/>
                  </a:lnTo>
                  <a:lnTo>
                    <a:pt x="13396340" y="38560756"/>
                  </a:lnTo>
                  <a:lnTo>
                    <a:pt x="13396340" y="38611683"/>
                  </a:lnTo>
                  <a:lnTo>
                    <a:pt x="13345413" y="38611683"/>
                  </a:lnTo>
                  <a:lnTo>
                    <a:pt x="13345413" y="50927"/>
                  </a:lnTo>
                  <a:lnTo>
                    <a:pt x="13396340" y="50927"/>
                  </a:lnTo>
                  <a:lnTo>
                    <a:pt x="13396340" y="101727"/>
                  </a:lnTo>
                  <a:lnTo>
                    <a:pt x="50927" y="101727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47625"/>
              <a:ext cx="13447200" cy="38710185"/>
            </a:xfrm>
            <a:prstGeom prst="rect">
              <a:avLst/>
            </a:prstGeom>
          </p:spPr>
          <p:txBody>
            <a:bodyPr lIns="50800" tIns="50800" rIns="50800" bIns="50800" rtlCol="0" anchor="t"/>
            <a:lstStyle/>
            <a:p>
              <a:pPr algn="ctr">
                <a:lnSpc>
                  <a:spcPts val="2879"/>
                </a:lnSpc>
              </a:pPr>
              <a:endParaRPr/>
            </a:p>
            <a:p>
              <a:pPr algn="ctr">
                <a:lnSpc>
                  <a:spcPts val="3359"/>
                </a:lnSpc>
              </a:pPr>
              <a:r>
                <a:rPr lang="en-US" sz="2799" spc="0">
                  <a:solidFill>
                    <a:srgbClr val="C00000"/>
                  </a:solidFill>
                  <a:latin typeface="Arimo Bold"/>
                </a:rPr>
                <a:t>INSTRUÇÕES  PARA CONFECÇÃO DO PÔSTER.</a:t>
              </a:r>
            </a:p>
            <a:p>
              <a:pPr algn="ctr">
                <a:lnSpc>
                  <a:spcPts val="3359"/>
                </a:lnSpc>
              </a:pPr>
              <a:r>
                <a:rPr lang="en-US" sz="2799" spc="0">
                  <a:solidFill>
                    <a:srgbClr val="C00000"/>
                  </a:solidFill>
                  <a:latin typeface="Arimo Bold"/>
                </a:rPr>
                <a:t>LEIA  COM ATENÇÃO.</a:t>
              </a:r>
            </a:p>
            <a:p>
              <a:pPr algn="just">
                <a:lnSpc>
                  <a:spcPts val="2879"/>
                </a:lnSpc>
              </a:pPr>
              <a:endParaRPr lang="en-US" sz="2799" spc="0">
                <a:solidFill>
                  <a:srgbClr val="C00000"/>
                </a:solidFill>
                <a:latin typeface="Arimo Bold"/>
              </a:endParaRPr>
            </a:p>
            <a:p>
              <a:pPr algn="just">
                <a:lnSpc>
                  <a:spcPts val="2879"/>
                </a:lnSpc>
              </a:pPr>
              <a:r>
                <a:rPr lang="en-US" sz="2400" u="sng" spc="-1">
                  <a:solidFill>
                    <a:srgbClr val="000000"/>
                  </a:solidFill>
                  <a:latin typeface="Arial Bold"/>
                </a:rPr>
                <a:t>SUGESTÃO DE ESTRUTURA:</a:t>
              </a:r>
            </a:p>
            <a:p>
              <a:pPr algn="just">
                <a:lnSpc>
                  <a:spcPts val="2879"/>
                </a:lnSpc>
              </a:pPr>
              <a:endParaRPr lang="en-US" sz="2400" u="sng" spc="-1">
                <a:solidFill>
                  <a:srgbClr val="000000"/>
                </a:solidFill>
                <a:latin typeface="Arial Bold"/>
              </a:endParaRPr>
            </a:p>
            <a:p>
              <a:pPr algn="just">
                <a:lnSpc>
                  <a:spcPts val="2879"/>
                </a:lnSpc>
              </a:pPr>
              <a:r>
                <a:rPr lang="en-US" sz="2400" spc="-1">
                  <a:solidFill>
                    <a:srgbClr val="000000"/>
                  </a:solidFill>
                  <a:latin typeface="Arial Bold"/>
                </a:rPr>
                <a:t>Introdução: </a:t>
              </a:r>
              <a:r>
                <a:rPr lang="en-US" sz="2400" spc="-1">
                  <a:solidFill>
                    <a:srgbClr val="000000"/>
                  </a:solidFill>
                  <a:latin typeface="Arial"/>
                </a:rPr>
                <a:t>uma breve descrição do assunto tratado. Pode-se comentar da motivação do trabalho e justificativa.</a:t>
              </a:r>
            </a:p>
            <a:p>
              <a:pPr algn="just">
                <a:lnSpc>
                  <a:spcPts val="2879"/>
                </a:lnSpc>
              </a:pPr>
              <a:endParaRPr lang="en-US" sz="2400" spc="-1">
                <a:solidFill>
                  <a:srgbClr val="000000"/>
                </a:solidFill>
                <a:latin typeface="Arial"/>
              </a:endParaRPr>
            </a:p>
            <a:p>
              <a:pPr algn="just">
                <a:lnSpc>
                  <a:spcPts val="2879"/>
                </a:lnSpc>
              </a:pPr>
              <a:r>
                <a:rPr lang="en-US" sz="2400" spc="-1">
                  <a:solidFill>
                    <a:srgbClr val="000000"/>
                  </a:solidFill>
                  <a:latin typeface="Arial Bold"/>
                </a:rPr>
                <a:t>Objetivo: </a:t>
              </a:r>
              <a:r>
                <a:rPr lang="en-US" sz="2400" spc="-1">
                  <a:solidFill>
                    <a:srgbClr val="000000"/>
                  </a:solidFill>
                  <a:latin typeface="Arial"/>
                </a:rPr>
                <a:t>fim que se deseja atingir. Propósito.</a:t>
              </a:r>
            </a:p>
            <a:p>
              <a:pPr algn="just">
                <a:lnSpc>
                  <a:spcPts val="2879"/>
                </a:lnSpc>
              </a:pPr>
              <a:endParaRPr lang="en-US" sz="2400" spc="-1">
                <a:solidFill>
                  <a:srgbClr val="000000"/>
                </a:solidFill>
                <a:latin typeface="Arial"/>
              </a:endParaRPr>
            </a:p>
            <a:p>
              <a:pPr algn="just">
                <a:lnSpc>
                  <a:spcPts val="2879"/>
                </a:lnSpc>
              </a:pPr>
              <a:r>
                <a:rPr lang="en-US" sz="2400" spc="-1">
                  <a:solidFill>
                    <a:srgbClr val="000000"/>
                  </a:solidFill>
                  <a:latin typeface="Arial Bold"/>
                </a:rPr>
                <a:t>Metodologia:</a:t>
              </a:r>
              <a:r>
                <a:rPr lang="en-US" sz="2400" spc="-1">
                  <a:solidFill>
                    <a:srgbClr val="000000"/>
                  </a:solidFill>
                  <a:latin typeface="Arial"/>
                </a:rPr>
                <a:t> desenvolvimento do trabalho. Deve conter a forma de coleta e análise dos dados.  </a:t>
              </a:r>
            </a:p>
            <a:p>
              <a:pPr algn="just">
                <a:lnSpc>
                  <a:spcPts val="2879"/>
                </a:lnSpc>
              </a:pPr>
              <a:endParaRPr lang="en-US" sz="2400" spc="-1">
                <a:solidFill>
                  <a:srgbClr val="000000"/>
                </a:solidFill>
                <a:latin typeface="Arial"/>
              </a:endParaRPr>
            </a:p>
            <a:p>
              <a:pPr algn="just">
                <a:lnSpc>
                  <a:spcPts val="2879"/>
                </a:lnSpc>
              </a:pPr>
              <a:r>
                <a:rPr lang="en-US" sz="2400" spc="-1">
                  <a:solidFill>
                    <a:srgbClr val="000000"/>
                  </a:solidFill>
                  <a:latin typeface="Arial Bold"/>
                </a:rPr>
                <a:t>Resultados e/ou discussões: </a:t>
              </a:r>
              <a:r>
                <a:rPr lang="en-US" sz="2400" spc="-1">
                  <a:solidFill>
                    <a:srgbClr val="000000"/>
                  </a:solidFill>
                  <a:latin typeface="Arial"/>
                </a:rPr>
                <a:t>são apresentados aqui os resultados e uma discussão dos resultados atingidos.</a:t>
              </a:r>
            </a:p>
            <a:p>
              <a:pPr algn="just">
                <a:lnSpc>
                  <a:spcPts val="2879"/>
                </a:lnSpc>
              </a:pPr>
              <a:endParaRPr lang="en-US" sz="2400" spc="-1">
                <a:solidFill>
                  <a:srgbClr val="000000"/>
                </a:solidFill>
                <a:latin typeface="Arial"/>
              </a:endParaRPr>
            </a:p>
            <a:p>
              <a:pPr algn="just">
                <a:lnSpc>
                  <a:spcPts val="2879"/>
                </a:lnSpc>
              </a:pPr>
              <a:r>
                <a:rPr lang="en-US" sz="2400" spc="-1">
                  <a:solidFill>
                    <a:srgbClr val="000000"/>
                  </a:solidFill>
                  <a:latin typeface="Arial Bold"/>
                </a:rPr>
                <a:t>Conclusão: </a:t>
              </a:r>
              <a:r>
                <a:rPr lang="en-US" sz="2400" spc="-1">
                  <a:solidFill>
                    <a:srgbClr val="000000"/>
                  </a:solidFill>
                  <a:latin typeface="Arial"/>
                </a:rPr>
                <a:t>apresentar uma conclusão do trabalho incluindo os benefícios que o trabalho trouxe para os alunos, para a turma e/ou para a escola, etc.</a:t>
              </a:r>
            </a:p>
            <a:p>
              <a:pPr algn="just">
                <a:lnSpc>
                  <a:spcPts val="2879"/>
                </a:lnSpc>
              </a:pPr>
              <a:endParaRPr lang="en-US" sz="2400" spc="-1">
                <a:solidFill>
                  <a:srgbClr val="000000"/>
                </a:solidFill>
                <a:latin typeface="Arial"/>
              </a:endParaRPr>
            </a:p>
            <a:p>
              <a:pPr algn="just">
                <a:lnSpc>
                  <a:spcPts val="2879"/>
                </a:lnSpc>
              </a:pPr>
              <a:r>
                <a:rPr lang="en-US" sz="2400" spc="-1">
                  <a:solidFill>
                    <a:srgbClr val="000000"/>
                  </a:solidFill>
                  <a:latin typeface="Arial Bold"/>
                </a:rPr>
                <a:t>Referências: </a:t>
              </a:r>
              <a:r>
                <a:rPr lang="en-US" sz="2400" spc="-1">
                  <a:solidFill>
                    <a:srgbClr val="000000"/>
                  </a:solidFill>
                  <a:latin typeface="Arial"/>
                </a:rPr>
                <a:t>listar as obras utilizadas para o desenvolvimento do trabalho.</a:t>
              </a:r>
            </a:p>
            <a:p>
              <a:pPr algn="just">
                <a:lnSpc>
                  <a:spcPts val="2879"/>
                </a:lnSpc>
              </a:pPr>
              <a:endParaRPr lang="en-US" sz="2400" spc="-1">
                <a:solidFill>
                  <a:srgbClr val="000000"/>
                </a:solidFill>
                <a:latin typeface="Arial"/>
              </a:endParaRPr>
            </a:p>
            <a:p>
              <a:pPr algn="just">
                <a:lnSpc>
                  <a:spcPts val="2879"/>
                </a:lnSpc>
              </a:pPr>
              <a:r>
                <a:rPr lang="en-US" sz="2400" spc="-1">
                  <a:solidFill>
                    <a:srgbClr val="000000"/>
                  </a:solidFill>
                  <a:latin typeface="Arial Bold"/>
                </a:rPr>
                <a:t>Agradecimentos: </a:t>
              </a:r>
              <a:r>
                <a:rPr lang="en-US" sz="2400" spc="-1">
                  <a:solidFill>
                    <a:srgbClr val="000000"/>
                  </a:solidFill>
                  <a:latin typeface="Arial"/>
                </a:rPr>
                <a:t>se possível, lembrar de todos que colaboraram para a realização do trabalho (exclui-se aqui os autores e a escola que já aparecem junto ao título). Também citar as instituições que auxiliaram neste trabalho (prefeitura e etc.). </a:t>
              </a:r>
            </a:p>
            <a:p>
              <a:pPr algn="just">
                <a:lnSpc>
                  <a:spcPts val="2879"/>
                </a:lnSpc>
              </a:pPr>
              <a:r>
                <a:rPr lang="en-US" sz="2400" spc="-1">
                  <a:solidFill>
                    <a:srgbClr val="000000"/>
                  </a:solidFill>
                  <a:latin typeface="Arial"/>
                </a:rPr>
                <a:t>Algum outro subitem que julgue necessário.</a:t>
              </a:r>
            </a:p>
            <a:p>
              <a:pPr algn="just">
                <a:lnSpc>
                  <a:spcPts val="2879"/>
                </a:lnSpc>
              </a:pPr>
              <a:r>
                <a:rPr lang="en-US" sz="2400" spc="-1">
                  <a:solidFill>
                    <a:srgbClr val="C00000"/>
                  </a:solidFill>
                  <a:latin typeface="Arial"/>
                </a:rPr>
                <a:t>------------------------------------------------------------------------------------------------</a:t>
              </a:r>
            </a:p>
            <a:p>
              <a:pPr algn="just">
                <a:lnSpc>
                  <a:spcPts val="2879"/>
                </a:lnSpc>
              </a:pPr>
              <a:r>
                <a:rPr lang="en-US" sz="2400" u="sng" spc="-1">
                  <a:solidFill>
                    <a:srgbClr val="000000"/>
                  </a:solidFill>
                  <a:latin typeface="Arial Bold"/>
                </a:rPr>
                <a:t>DICAS</a:t>
              </a:r>
            </a:p>
            <a:p>
              <a:pPr algn="just">
                <a:lnSpc>
                  <a:spcPts val="2879"/>
                </a:lnSpc>
              </a:pPr>
              <a:r>
                <a:rPr lang="en-US" sz="2400" spc="-1">
                  <a:solidFill>
                    <a:srgbClr val="000000"/>
                  </a:solidFill>
                  <a:latin typeface="Arial Bold"/>
                </a:rPr>
                <a:t>Inserir figuras</a:t>
              </a:r>
              <a:r>
                <a:rPr lang="en-US" sz="2400" spc="-1">
                  <a:solidFill>
                    <a:srgbClr val="000000"/>
                  </a:solidFill>
                  <a:latin typeface="Arial"/>
                </a:rPr>
                <a:t> através de: Inserir -&gt; Imagens -&gt; do arquivo.</a:t>
              </a:r>
            </a:p>
            <a:p>
              <a:pPr algn="just">
                <a:lnSpc>
                  <a:spcPts val="2879"/>
                </a:lnSpc>
              </a:pPr>
              <a:r>
                <a:rPr lang="en-US" sz="2400" spc="-1">
                  <a:solidFill>
                    <a:srgbClr val="000000"/>
                  </a:solidFill>
                  <a:latin typeface="Arial Bold"/>
                </a:rPr>
                <a:t>Inserir caixa de texto</a:t>
              </a:r>
              <a:r>
                <a:rPr lang="en-US" sz="2400" spc="-1">
                  <a:solidFill>
                    <a:srgbClr val="000000"/>
                  </a:solidFill>
                  <a:latin typeface="Arial"/>
                </a:rPr>
                <a:t> através de: inserir -&gt; caixa de texto.</a:t>
              </a:r>
            </a:p>
            <a:p>
              <a:pPr algn="just">
                <a:lnSpc>
                  <a:spcPts val="2879"/>
                </a:lnSpc>
              </a:pPr>
              <a:r>
                <a:rPr lang="en-US" sz="2400" spc="-1">
                  <a:solidFill>
                    <a:srgbClr val="C00000"/>
                  </a:solidFill>
                  <a:latin typeface="Arial"/>
                </a:rPr>
                <a:t>------------------------------------------------------------------------------------------------</a:t>
              </a:r>
            </a:p>
            <a:p>
              <a:pPr algn="just">
                <a:lnSpc>
                  <a:spcPts val="2879"/>
                </a:lnSpc>
              </a:pPr>
              <a:endParaRPr lang="en-US" sz="2400" spc="-1">
                <a:solidFill>
                  <a:srgbClr val="C00000"/>
                </a:solidFill>
                <a:latin typeface="Arial"/>
              </a:endParaRPr>
            </a:p>
            <a:p>
              <a:pPr algn="just">
                <a:lnSpc>
                  <a:spcPts val="2879"/>
                </a:lnSpc>
              </a:pPr>
              <a:r>
                <a:rPr lang="en-US" sz="2400" u="sng" spc="-1">
                  <a:solidFill>
                    <a:srgbClr val="000000"/>
                  </a:solidFill>
                  <a:latin typeface="Arial Bold"/>
                </a:rPr>
                <a:t>NORMAS PARA IMPRESSÃO DE TRABALHOS NA PLOTER DO PROGRAMA “OBSERVATÓRIO DA APRENDIZAGEM”</a:t>
              </a:r>
            </a:p>
            <a:p>
              <a:pPr algn="just">
                <a:lnSpc>
                  <a:spcPts val="2879"/>
                </a:lnSpc>
              </a:pPr>
              <a:endParaRPr lang="en-US" sz="2400" u="sng" spc="-1">
                <a:solidFill>
                  <a:srgbClr val="000000"/>
                </a:solidFill>
                <a:latin typeface="Arial Bold"/>
              </a:endParaRPr>
            </a:p>
            <a:p>
              <a:pPr algn="just">
                <a:lnSpc>
                  <a:spcPts val="2879"/>
                </a:lnSpc>
              </a:pPr>
              <a:r>
                <a:rPr lang="en-US" sz="2400" spc="-1">
                  <a:solidFill>
                    <a:srgbClr val="000000"/>
                  </a:solidFill>
                  <a:latin typeface="Arial"/>
                </a:rPr>
                <a:t>Fundo branco, i.e. sem fundo.</a:t>
              </a:r>
            </a:p>
            <a:p>
              <a:pPr algn="just">
                <a:lnSpc>
                  <a:spcPts val="2879"/>
                </a:lnSpc>
              </a:pPr>
              <a:endParaRPr lang="en-US" sz="2400" spc="-1">
                <a:solidFill>
                  <a:srgbClr val="000000"/>
                </a:solidFill>
                <a:latin typeface="Arial"/>
              </a:endParaRPr>
            </a:p>
            <a:p>
              <a:pPr algn="just">
                <a:lnSpc>
                  <a:spcPts val="2879"/>
                </a:lnSpc>
              </a:pPr>
              <a:r>
                <a:rPr lang="en-US" sz="2400" spc="-1">
                  <a:solidFill>
                    <a:srgbClr val="000000"/>
                  </a:solidFill>
                  <a:latin typeface="Arial"/>
                </a:rPr>
                <a:t>Formato PPT (Office 2003).</a:t>
              </a:r>
            </a:p>
            <a:p>
              <a:pPr algn="just">
                <a:lnSpc>
                  <a:spcPts val="2879"/>
                </a:lnSpc>
              </a:pPr>
              <a:endParaRPr lang="en-US" sz="2400" spc="-1">
                <a:solidFill>
                  <a:srgbClr val="000000"/>
                </a:solidFill>
                <a:latin typeface="Arial"/>
              </a:endParaRPr>
            </a:p>
            <a:p>
              <a:pPr algn="just">
                <a:lnSpc>
                  <a:spcPts val="2879"/>
                </a:lnSpc>
              </a:pPr>
              <a:r>
                <a:rPr lang="en-US" sz="2400" spc="-1">
                  <a:solidFill>
                    <a:srgbClr val="000000"/>
                  </a:solidFill>
                  <a:latin typeface="Arial"/>
                </a:rPr>
                <a:t>Tamanho </a:t>
              </a:r>
              <a:r>
                <a:rPr lang="en-US" sz="2400" spc="-1">
                  <a:solidFill>
                    <a:srgbClr val="000000"/>
                  </a:solidFill>
                  <a:latin typeface="Arial Bold"/>
                </a:rPr>
                <a:t>60 cm x 90 cm</a:t>
              </a:r>
              <a:r>
                <a:rPr lang="en-US" sz="2400" spc="-1">
                  <a:solidFill>
                    <a:srgbClr val="000000"/>
                  </a:solidFill>
                  <a:latin typeface="Arial"/>
                </a:rPr>
                <a:t>, em papel sulfite (75g/m2), sem acabamento de qualquer tipo.</a:t>
              </a:r>
            </a:p>
            <a:p>
              <a:pPr algn="just">
                <a:lnSpc>
                  <a:spcPts val="2879"/>
                </a:lnSpc>
              </a:pPr>
              <a:endParaRPr lang="en-US" sz="2400" spc="-1">
                <a:solidFill>
                  <a:srgbClr val="000000"/>
                </a:solidFill>
                <a:latin typeface="Arial"/>
              </a:endParaRPr>
            </a:p>
            <a:p>
              <a:pPr algn="just">
                <a:lnSpc>
                  <a:spcPts val="2879"/>
                </a:lnSpc>
              </a:pPr>
              <a:r>
                <a:rPr lang="en-US" sz="2400" spc="-1">
                  <a:solidFill>
                    <a:srgbClr val="000000"/>
                  </a:solidFill>
                  <a:latin typeface="Arial"/>
                </a:rPr>
                <a:t>O orientador ou coorientador deve enviar o arquivo no formato PPT para o e-mail feiradeciencias@bage.unipampa.edu.br até o dia 26/08/2019.</a:t>
              </a:r>
            </a:p>
            <a:p>
              <a:pPr algn="just">
                <a:lnSpc>
                  <a:spcPts val="2879"/>
                </a:lnSpc>
              </a:pPr>
              <a:endParaRPr lang="en-US" sz="2400" spc="-1">
                <a:solidFill>
                  <a:srgbClr val="000000"/>
                </a:solidFill>
                <a:latin typeface="Arial"/>
              </a:endParaRPr>
            </a:p>
            <a:p>
              <a:pPr algn="just">
                <a:lnSpc>
                  <a:spcPts val="2879"/>
                </a:lnSpc>
              </a:pPr>
              <a:endParaRPr lang="en-US" sz="2400" spc="-1">
                <a:solidFill>
                  <a:srgbClr val="000000"/>
                </a:solidFill>
                <a:latin typeface="Arial"/>
              </a:endParaRPr>
            </a:p>
            <a:p>
              <a:pPr algn="just">
                <a:lnSpc>
                  <a:spcPts val="2879"/>
                </a:lnSpc>
              </a:pPr>
              <a:endParaRPr lang="en-US" sz="2400" spc="-1">
                <a:solidFill>
                  <a:srgbClr val="000000"/>
                </a:solidFill>
                <a:latin typeface="Arial"/>
              </a:endParaRPr>
            </a:p>
            <a:p>
              <a:pPr algn="just">
                <a:lnSpc>
                  <a:spcPts val="2879"/>
                </a:lnSpc>
              </a:pPr>
              <a:endParaRPr lang="en-US" sz="2400" spc="-1">
                <a:solidFill>
                  <a:srgbClr val="000000"/>
                </a:solidFill>
                <a:latin typeface="Arial"/>
              </a:endParaRPr>
            </a:p>
            <a:p>
              <a:pPr algn="just">
                <a:lnSpc>
                  <a:spcPts val="2879"/>
                </a:lnSpc>
              </a:pPr>
              <a:endParaRPr lang="en-US" sz="2400" spc="-1">
                <a:solidFill>
                  <a:srgbClr val="000000"/>
                </a:solidFill>
                <a:latin typeface="Arial"/>
              </a:endParaRPr>
            </a:p>
            <a:p>
              <a:pPr algn="just">
                <a:lnSpc>
                  <a:spcPts val="2879"/>
                </a:lnSpc>
              </a:pPr>
              <a:endParaRPr lang="en-US" sz="2400" spc="-1">
                <a:solidFill>
                  <a:srgbClr val="000000"/>
                </a:solidFill>
                <a:latin typeface="Arial"/>
              </a:endParaRPr>
            </a:p>
            <a:p>
              <a:pPr algn="just">
                <a:lnSpc>
                  <a:spcPts val="2879"/>
                </a:lnSpc>
              </a:pPr>
              <a:endParaRPr lang="en-US" sz="2400" spc="-1">
                <a:solidFill>
                  <a:srgbClr val="000000"/>
                </a:solidFill>
                <a:latin typeface="Arial"/>
              </a:endParaRPr>
            </a:p>
            <a:p>
              <a:pPr algn="just">
                <a:lnSpc>
                  <a:spcPts val="2879"/>
                </a:lnSpc>
              </a:pPr>
              <a:endParaRPr lang="en-US" sz="2400" spc="-1">
                <a:solidFill>
                  <a:srgbClr val="000000"/>
                </a:solidFill>
                <a:latin typeface="Arial"/>
              </a:endParaRPr>
            </a:p>
            <a:p>
              <a:pPr algn="just">
                <a:lnSpc>
                  <a:spcPts val="2879"/>
                </a:lnSpc>
              </a:pPr>
              <a:endParaRPr lang="en-US" sz="2400" spc="-1">
                <a:solidFill>
                  <a:srgbClr val="000000"/>
                </a:solidFill>
                <a:latin typeface="Arial"/>
              </a:endParaRPr>
            </a:p>
            <a:p>
              <a:pPr algn="just">
                <a:lnSpc>
                  <a:spcPts val="2879"/>
                </a:lnSpc>
              </a:pPr>
              <a:endParaRPr lang="en-US" sz="2400" spc="-1">
                <a:solidFill>
                  <a:srgbClr val="000000"/>
                </a:solidFill>
                <a:latin typeface="Arial"/>
              </a:endParaRPr>
            </a:p>
            <a:p>
              <a:pPr algn="just">
                <a:lnSpc>
                  <a:spcPts val="2879"/>
                </a:lnSpc>
              </a:pPr>
              <a:endParaRPr lang="en-US" sz="2400" spc="-1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828720" y="6003030"/>
            <a:ext cx="9829080" cy="21545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359"/>
              </a:lnSpc>
            </a:pPr>
            <a:r>
              <a:rPr lang="en-US" sz="2799" spc="0">
                <a:solidFill>
                  <a:srgbClr val="023919"/>
                </a:solidFill>
                <a:latin typeface="Arimo Bold"/>
              </a:rPr>
              <a:t>INTRODUÇÃO</a:t>
            </a:r>
          </a:p>
          <a:p>
            <a:pPr algn="just">
              <a:lnSpc>
                <a:spcPts val="2879"/>
              </a:lnSpc>
            </a:pPr>
            <a:r>
              <a:rPr lang="en-US" sz="2400" spc="-1">
                <a:solidFill>
                  <a:srgbClr val="000000"/>
                </a:solidFill>
                <a:latin typeface="Arial"/>
              </a:rPr>
              <a:t>	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.</a:t>
            </a:r>
          </a:p>
          <a:p>
            <a:pPr algn="just">
              <a:lnSpc>
                <a:spcPts val="2879"/>
              </a:lnSpc>
            </a:pPr>
            <a:endParaRPr lang="en-US" sz="2400" spc="-1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ts val="2879"/>
              </a:lnSpc>
            </a:pPr>
            <a:endParaRPr lang="en-US" sz="2400" spc="-1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ts val="2879"/>
              </a:lnSpc>
            </a:pPr>
            <a:endParaRPr lang="en-US" sz="2400" spc="-1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ts val="2879"/>
              </a:lnSpc>
            </a:pPr>
            <a:endParaRPr lang="en-US" sz="2400" spc="-1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ts val="2879"/>
              </a:lnSpc>
            </a:pPr>
            <a:endParaRPr lang="en-US" sz="2400" spc="-1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ts val="2879"/>
              </a:lnSpc>
            </a:pPr>
            <a:endParaRPr lang="en-US" sz="2400" spc="-1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ts val="2879"/>
              </a:lnSpc>
            </a:pPr>
            <a:endParaRPr lang="en-US" sz="2400" spc="-1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ts val="2879"/>
              </a:lnSpc>
            </a:pPr>
            <a:endParaRPr lang="en-US" sz="2400" spc="-1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ts val="2879"/>
              </a:lnSpc>
            </a:pPr>
            <a:endParaRPr lang="en-US" sz="2400" spc="-1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ts val="2879"/>
              </a:lnSpc>
            </a:pPr>
            <a:endParaRPr lang="en-US" sz="2400" spc="-1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ts val="2879"/>
              </a:lnSpc>
            </a:pPr>
            <a:endParaRPr lang="en-US" sz="2400" spc="-1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ts val="2879"/>
              </a:lnSpc>
            </a:pPr>
            <a:endParaRPr lang="en-US" sz="2400" spc="-1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ts val="2879"/>
              </a:lnSpc>
            </a:pPr>
            <a:r>
              <a:rPr lang="en-US" sz="2400" spc="-1">
                <a:solidFill>
                  <a:srgbClr val="000000"/>
                </a:solidFill>
                <a:latin typeface="Arial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.</a:t>
            </a:r>
          </a:p>
          <a:p>
            <a:pPr algn="just">
              <a:lnSpc>
                <a:spcPts val="2879"/>
              </a:lnSpc>
            </a:pPr>
            <a:endParaRPr lang="en-US" sz="2400" spc="-1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ts val="2879"/>
              </a:lnSpc>
            </a:pPr>
            <a:endParaRPr lang="en-US" sz="2400" spc="-1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ts val="3359"/>
              </a:lnSpc>
            </a:pPr>
            <a:r>
              <a:rPr lang="en-US" sz="2799" spc="0">
                <a:solidFill>
                  <a:srgbClr val="023919"/>
                </a:solidFill>
                <a:latin typeface="Arimo Bold"/>
              </a:rPr>
              <a:t>OBJETIVO</a:t>
            </a:r>
          </a:p>
          <a:p>
            <a:pPr algn="just">
              <a:lnSpc>
                <a:spcPts val="2879"/>
              </a:lnSpc>
            </a:pPr>
            <a:r>
              <a:rPr lang="en-US" sz="2400" spc="-1">
                <a:solidFill>
                  <a:srgbClr val="000000"/>
                </a:solidFill>
                <a:latin typeface="Arial"/>
              </a:rPr>
              <a:t>	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.</a:t>
            </a:r>
          </a:p>
          <a:p>
            <a:pPr algn="just">
              <a:lnSpc>
                <a:spcPts val="2879"/>
              </a:lnSpc>
            </a:pPr>
            <a:endParaRPr lang="en-US" sz="2400" spc="-1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ts val="2879"/>
              </a:lnSpc>
            </a:pPr>
            <a:endParaRPr lang="en-US" sz="2400" spc="-1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ts val="3359"/>
              </a:lnSpc>
            </a:pPr>
            <a:r>
              <a:rPr lang="en-US" sz="2799" spc="0">
                <a:solidFill>
                  <a:srgbClr val="023919"/>
                </a:solidFill>
                <a:latin typeface="Arimo Bold"/>
              </a:rPr>
              <a:t>METODOLOGIA</a:t>
            </a:r>
          </a:p>
          <a:p>
            <a:pPr algn="just">
              <a:lnSpc>
                <a:spcPts val="2879"/>
              </a:lnSpc>
            </a:pPr>
            <a:r>
              <a:rPr lang="en-US" sz="2400" spc="-1">
                <a:solidFill>
                  <a:srgbClr val="000000"/>
                </a:solidFill>
                <a:latin typeface="Arial"/>
              </a:rPr>
              <a:t>	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801350" y="6003030"/>
            <a:ext cx="9829080" cy="22326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359"/>
              </a:lnSpc>
            </a:pPr>
            <a:r>
              <a:rPr lang="en-US" sz="2799" spc="0">
                <a:solidFill>
                  <a:srgbClr val="023919"/>
                </a:solidFill>
                <a:latin typeface="Arimo Bold"/>
              </a:rPr>
              <a:t>RESULTADOS E/OU DISCUSSÕES</a:t>
            </a:r>
          </a:p>
          <a:p>
            <a:pPr algn="just">
              <a:lnSpc>
                <a:spcPts val="2879"/>
              </a:lnSpc>
            </a:pPr>
            <a:r>
              <a:rPr lang="en-US" sz="2400" spc="-1">
                <a:solidFill>
                  <a:srgbClr val="000000"/>
                </a:solidFill>
                <a:latin typeface="Arial"/>
              </a:rPr>
              <a:t>	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.</a:t>
            </a:r>
          </a:p>
          <a:p>
            <a:pPr algn="just">
              <a:lnSpc>
                <a:spcPts val="2879"/>
              </a:lnSpc>
            </a:pPr>
            <a:endParaRPr lang="en-US" sz="2400" spc="-1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ts val="2879"/>
              </a:lnSpc>
            </a:pPr>
            <a:endParaRPr lang="en-US" sz="2400" spc="-1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ts val="2879"/>
              </a:lnSpc>
            </a:pPr>
            <a:endParaRPr lang="en-US" sz="2400" spc="-1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ts val="2879"/>
              </a:lnSpc>
            </a:pPr>
            <a:endParaRPr lang="en-US" sz="2400" spc="-1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ts val="2879"/>
              </a:lnSpc>
            </a:pPr>
            <a:endParaRPr lang="en-US" sz="2400" spc="-1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ts val="2879"/>
              </a:lnSpc>
            </a:pPr>
            <a:endParaRPr lang="en-US" sz="2400" spc="-1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ts val="2879"/>
              </a:lnSpc>
            </a:pPr>
            <a:endParaRPr lang="en-US" sz="2400" spc="-1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ts val="2879"/>
              </a:lnSpc>
            </a:pPr>
            <a:r>
              <a:rPr lang="en-US" sz="2400">
                <a:solidFill>
                  <a:srgbClr val="000000"/>
                </a:solidFill>
                <a:latin typeface="Arial"/>
              </a:rPr>
              <a:t>	</a:t>
            </a:r>
          </a:p>
          <a:p>
            <a:pPr algn="just">
              <a:lnSpc>
                <a:spcPts val="2879"/>
              </a:lnSpc>
            </a:pPr>
            <a:endParaRPr lang="en-US" sz="240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ts val="2879"/>
              </a:lnSpc>
            </a:pPr>
            <a:endParaRPr lang="en-US" sz="240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ts val="2879"/>
              </a:lnSpc>
            </a:pPr>
            <a:endParaRPr lang="en-US" sz="240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ts val="2879"/>
              </a:lnSpc>
            </a:pPr>
            <a:endParaRPr lang="en-US" sz="240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ts val="2879"/>
              </a:lnSpc>
            </a:pPr>
            <a:endParaRPr lang="en-US" sz="240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ts val="2879"/>
              </a:lnSpc>
            </a:pPr>
            <a:endParaRPr lang="en-US" sz="240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ts val="2879"/>
              </a:lnSpc>
            </a:pPr>
            <a:r>
              <a:rPr lang="en-US" sz="2400" spc="-1">
                <a:solidFill>
                  <a:srgbClr val="000000"/>
                </a:solidFill>
                <a:latin typeface="Arial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.</a:t>
            </a:r>
          </a:p>
          <a:p>
            <a:pPr algn="just">
              <a:lnSpc>
                <a:spcPts val="2879"/>
              </a:lnSpc>
            </a:pPr>
            <a:endParaRPr lang="en-US" sz="2400" spc="-1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ts val="3359"/>
              </a:lnSpc>
            </a:pPr>
            <a:r>
              <a:rPr lang="en-US" sz="2799" spc="0">
                <a:solidFill>
                  <a:srgbClr val="023919"/>
                </a:solidFill>
                <a:latin typeface="Arimo Bold"/>
              </a:rPr>
              <a:t>CONCLUSÃO</a:t>
            </a:r>
          </a:p>
          <a:p>
            <a:pPr algn="just">
              <a:lnSpc>
                <a:spcPts val="2879"/>
              </a:lnSpc>
            </a:pPr>
            <a:r>
              <a:rPr lang="en-US" sz="2400" spc="-1">
                <a:solidFill>
                  <a:srgbClr val="000000"/>
                </a:solidFill>
                <a:latin typeface="Arial"/>
              </a:rPr>
              <a:t>	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.</a:t>
            </a:r>
          </a:p>
          <a:p>
            <a:pPr algn="just">
              <a:lnSpc>
                <a:spcPts val="2879"/>
              </a:lnSpc>
            </a:pPr>
            <a:endParaRPr lang="en-US" sz="2400" spc="-1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ts val="3359"/>
              </a:lnSpc>
            </a:pPr>
            <a:r>
              <a:rPr lang="en-US" sz="2799" spc="0">
                <a:solidFill>
                  <a:srgbClr val="023919"/>
                </a:solidFill>
                <a:latin typeface="Arimo Bold"/>
              </a:rPr>
              <a:t>REFERÊNCIAS</a:t>
            </a:r>
          </a:p>
          <a:p>
            <a:pPr marL="289560" lvl="1" indent="-144780" algn="just">
              <a:lnSpc>
                <a:spcPts val="2879"/>
              </a:lnSpc>
              <a:buFont typeface="Arial"/>
              <a:buChar char="•"/>
            </a:pPr>
            <a:r>
              <a:rPr lang="en-US" sz="2400" spc="-1">
                <a:solidFill>
                  <a:srgbClr val="000000"/>
                </a:solidFill>
                <a:latin typeface="Arial"/>
              </a:rPr>
              <a:t>xxxxxxxxxxxxxxxxxxxxxxxxxxxxxxxxxxxxxxxxxxxxxxxxxxxx;</a:t>
            </a:r>
          </a:p>
          <a:p>
            <a:pPr marL="289560" lvl="1" indent="-144780" algn="just">
              <a:lnSpc>
                <a:spcPts val="2879"/>
              </a:lnSpc>
              <a:buFont typeface="Arial"/>
              <a:buChar char="•"/>
            </a:pPr>
            <a:r>
              <a:rPr lang="en-US" sz="2400" spc="-1">
                <a:solidFill>
                  <a:srgbClr val="000000"/>
                </a:solidFill>
                <a:latin typeface="Arial"/>
              </a:rPr>
              <a:t>xxxxxxxxxxxxxxxxxxxxxxxxxxxxxxxxxxxxxxxxxxxxxxxxxxxx;</a:t>
            </a:r>
          </a:p>
          <a:p>
            <a:pPr marL="289560" lvl="1" indent="-144780" algn="just">
              <a:lnSpc>
                <a:spcPts val="2879"/>
              </a:lnSpc>
              <a:buFont typeface="Arial"/>
              <a:buChar char="•"/>
            </a:pPr>
            <a:r>
              <a:rPr lang="en-US" sz="2400" spc="-1">
                <a:solidFill>
                  <a:srgbClr val="000000"/>
                </a:solidFill>
                <a:latin typeface="Arial"/>
              </a:rPr>
              <a:t>xxxxxxxxxxxxxxxxxxxxxxxxxxxxxxxxxxxxxxxxxxxxxxxxxxxx;</a:t>
            </a:r>
          </a:p>
          <a:p>
            <a:pPr marL="289560" lvl="1" indent="-144780" algn="just">
              <a:lnSpc>
                <a:spcPts val="2879"/>
              </a:lnSpc>
            </a:pPr>
            <a:endParaRPr lang="en-US" sz="2400" spc="-1">
              <a:solidFill>
                <a:srgbClr val="000000"/>
              </a:solidFill>
              <a:latin typeface="Arial"/>
            </a:endParaRPr>
          </a:p>
          <a:p>
            <a:pPr marL="289560" lvl="1" indent="-144780" algn="just">
              <a:lnSpc>
                <a:spcPts val="2879"/>
              </a:lnSpc>
            </a:pPr>
            <a:endParaRPr lang="en-US" sz="2400" spc="-1">
              <a:solidFill>
                <a:srgbClr val="000000"/>
              </a:solidFill>
              <a:latin typeface="Arial"/>
            </a:endParaRPr>
          </a:p>
          <a:p>
            <a:pPr marL="337820" lvl="1" indent="-168910" algn="just">
              <a:lnSpc>
                <a:spcPts val="3359"/>
              </a:lnSpc>
            </a:pPr>
            <a:r>
              <a:rPr lang="en-US" sz="2799" spc="0">
                <a:solidFill>
                  <a:srgbClr val="023919"/>
                </a:solidFill>
                <a:latin typeface="Arimo Bold"/>
              </a:rPr>
              <a:t>AGRADECIMENTOS</a:t>
            </a:r>
          </a:p>
          <a:p>
            <a:pPr marL="289560" lvl="1" indent="-144780" algn="just">
              <a:lnSpc>
                <a:spcPts val="2879"/>
              </a:lnSpc>
            </a:pPr>
            <a:r>
              <a:rPr lang="en-US" sz="2400" spc="-1">
                <a:solidFill>
                  <a:srgbClr val="000000"/>
                </a:solidFill>
                <a:latin typeface="Arial"/>
              </a:rPr>
              <a:t>	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.</a:t>
            </a:r>
          </a:p>
        </p:txBody>
      </p:sp>
      <p:sp>
        <p:nvSpPr>
          <p:cNvPr id="9" name="Freeform 9"/>
          <p:cNvSpPr/>
          <p:nvPr/>
        </p:nvSpPr>
        <p:spPr>
          <a:xfrm>
            <a:off x="1736640" y="10949040"/>
            <a:ext cx="4097520" cy="3316320"/>
          </a:xfrm>
          <a:custGeom>
            <a:avLst/>
            <a:gdLst/>
            <a:ahLst/>
            <a:cxnLst/>
            <a:rect l="l" t="t" r="r" b="b"/>
            <a:pathLst>
              <a:path w="4097520" h="3316320">
                <a:moveTo>
                  <a:pt x="0" y="0"/>
                </a:moveTo>
                <a:lnTo>
                  <a:pt x="4097520" y="0"/>
                </a:lnTo>
                <a:lnTo>
                  <a:pt x="4097520" y="3316320"/>
                </a:lnTo>
                <a:lnTo>
                  <a:pt x="0" y="331632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0" b="-10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0" name="Freeform 10"/>
          <p:cNvSpPr/>
          <p:nvPr/>
        </p:nvSpPr>
        <p:spPr>
          <a:xfrm>
            <a:off x="12136860" y="10949040"/>
            <a:ext cx="3340080" cy="2773440"/>
          </a:xfrm>
          <a:custGeom>
            <a:avLst/>
            <a:gdLst/>
            <a:ahLst/>
            <a:cxnLst/>
            <a:rect l="l" t="t" r="r" b="b"/>
            <a:pathLst>
              <a:path w="3340080" h="2773440">
                <a:moveTo>
                  <a:pt x="0" y="0"/>
                </a:moveTo>
                <a:lnTo>
                  <a:pt x="3340080" y="0"/>
                </a:lnTo>
                <a:lnTo>
                  <a:pt x="3340080" y="2773440"/>
                </a:lnTo>
                <a:lnTo>
                  <a:pt x="0" y="277344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" r="-3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1" name="Freeform 11"/>
          <p:cNvSpPr/>
          <p:nvPr/>
        </p:nvSpPr>
        <p:spPr>
          <a:xfrm>
            <a:off x="15793920" y="9897300"/>
            <a:ext cx="4876920" cy="4876920"/>
          </a:xfrm>
          <a:custGeom>
            <a:avLst/>
            <a:gdLst/>
            <a:ahLst/>
            <a:cxnLst/>
            <a:rect l="l" t="t" r="r" b="b"/>
            <a:pathLst>
              <a:path w="4876920" h="4876920">
                <a:moveTo>
                  <a:pt x="0" y="0"/>
                </a:moveTo>
                <a:lnTo>
                  <a:pt x="4876920" y="0"/>
                </a:lnTo>
                <a:lnTo>
                  <a:pt x="4876920" y="4876920"/>
                </a:lnTo>
                <a:lnTo>
                  <a:pt x="0" y="487692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2" name="Freeform 12"/>
          <p:cNvSpPr/>
          <p:nvPr/>
        </p:nvSpPr>
        <p:spPr>
          <a:xfrm>
            <a:off x="6648480" y="10945800"/>
            <a:ext cx="2278080" cy="1716120"/>
          </a:xfrm>
          <a:custGeom>
            <a:avLst/>
            <a:gdLst/>
            <a:ahLst/>
            <a:cxnLst/>
            <a:rect l="l" t="t" r="r" b="b"/>
            <a:pathLst>
              <a:path w="2278080" h="1716120">
                <a:moveTo>
                  <a:pt x="0" y="0"/>
                </a:moveTo>
                <a:lnTo>
                  <a:pt x="2278080" y="0"/>
                </a:lnTo>
                <a:lnTo>
                  <a:pt x="2278080" y="1716120"/>
                </a:lnTo>
                <a:lnTo>
                  <a:pt x="0" y="171612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45" b="-45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3" name="Freeform 13"/>
          <p:cNvSpPr/>
          <p:nvPr/>
        </p:nvSpPr>
        <p:spPr>
          <a:xfrm>
            <a:off x="6648480" y="12544560"/>
            <a:ext cx="2278080" cy="1716120"/>
          </a:xfrm>
          <a:custGeom>
            <a:avLst/>
            <a:gdLst/>
            <a:ahLst/>
            <a:cxnLst/>
            <a:rect l="l" t="t" r="r" b="b"/>
            <a:pathLst>
              <a:path w="2278080" h="1716120">
                <a:moveTo>
                  <a:pt x="0" y="0"/>
                </a:moveTo>
                <a:lnTo>
                  <a:pt x="2278080" y="0"/>
                </a:lnTo>
                <a:lnTo>
                  <a:pt x="2278080" y="1716120"/>
                </a:lnTo>
                <a:lnTo>
                  <a:pt x="0" y="171612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45" b="-45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8" name="Freeform 18"/>
          <p:cNvSpPr/>
          <p:nvPr/>
        </p:nvSpPr>
        <p:spPr>
          <a:xfrm>
            <a:off x="14280660" y="30068549"/>
            <a:ext cx="6783932" cy="1598537"/>
          </a:xfrm>
          <a:custGeom>
            <a:avLst/>
            <a:gdLst/>
            <a:ahLst/>
            <a:cxnLst/>
            <a:rect l="l" t="t" r="r" b="b"/>
            <a:pathLst>
              <a:path w="6783932" h="1598537">
                <a:moveTo>
                  <a:pt x="0" y="0"/>
                </a:moveTo>
                <a:lnTo>
                  <a:pt x="6783932" y="0"/>
                </a:lnTo>
                <a:lnTo>
                  <a:pt x="6783932" y="1598537"/>
                </a:lnTo>
                <a:lnTo>
                  <a:pt x="0" y="159853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1306" r="-3820" b="-9944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9" name="Freeform 19"/>
          <p:cNvSpPr/>
          <p:nvPr/>
        </p:nvSpPr>
        <p:spPr>
          <a:xfrm>
            <a:off x="1628" y="30068549"/>
            <a:ext cx="6648480" cy="1699659"/>
          </a:xfrm>
          <a:custGeom>
            <a:avLst/>
            <a:gdLst/>
            <a:ahLst/>
            <a:cxnLst/>
            <a:rect l="l" t="t" r="r" b="b"/>
            <a:pathLst>
              <a:path w="6648480" h="1699659">
                <a:moveTo>
                  <a:pt x="0" y="0"/>
                </a:moveTo>
                <a:lnTo>
                  <a:pt x="6648480" y="0"/>
                </a:lnTo>
                <a:lnTo>
                  <a:pt x="6648480" y="1699659"/>
                </a:lnTo>
                <a:lnTo>
                  <a:pt x="0" y="169965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t="-15067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20" name="Freeform 20"/>
          <p:cNvSpPr/>
          <p:nvPr/>
        </p:nvSpPr>
        <p:spPr>
          <a:xfrm>
            <a:off x="10064505" y="30068549"/>
            <a:ext cx="3742395" cy="1598537"/>
          </a:xfrm>
          <a:custGeom>
            <a:avLst/>
            <a:gdLst/>
            <a:ahLst/>
            <a:cxnLst/>
            <a:rect l="l" t="t" r="r" b="b"/>
            <a:pathLst>
              <a:path w="3742395" h="1598537">
                <a:moveTo>
                  <a:pt x="0" y="0"/>
                </a:moveTo>
                <a:lnTo>
                  <a:pt x="3742395" y="0"/>
                </a:lnTo>
                <a:lnTo>
                  <a:pt x="3742395" y="1598537"/>
                </a:lnTo>
                <a:lnTo>
                  <a:pt x="0" y="1598537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21" name="TextBox 21"/>
          <p:cNvSpPr txBox="1"/>
          <p:nvPr/>
        </p:nvSpPr>
        <p:spPr>
          <a:xfrm>
            <a:off x="7786080" y="1600495"/>
            <a:ext cx="12884760" cy="771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938"/>
              </a:lnSpc>
            </a:pPr>
            <a:r>
              <a:rPr lang="en-US" sz="5299" spc="-1">
                <a:solidFill>
                  <a:srgbClr val="FFFFFF"/>
                </a:solidFill>
                <a:latin typeface="Arial Bold"/>
              </a:rPr>
              <a:t>Título do trabalho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7890480" y="3413775"/>
            <a:ext cx="12780360" cy="26083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879"/>
              </a:lnSpc>
            </a:pPr>
            <a:r>
              <a:rPr lang="en-US" sz="2400" spc="-1">
                <a:solidFill>
                  <a:srgbClr val="000000"/>
                </a:solidFill>
                <a:latin typeface="Arial Bold"/>
              </a:rPr>
              <a:t>Nome completo da Escola</a:t>
            </a:r>
          </a:p>
          <a:p>
            <a:pPr algn="r">
              <a:lnSpc>
                <a:spcPts val="2879"/>
              </a:lnSpc>
            </a:pPr>
            <a:r>
              <a:rPr lang="en-US" sz="2400" spc="-1">
                <a:solidFill>
                  <a:srgbClr val="000000"/>
                </a:solidFill>
                <a:latin typeface="Arial"/>
              </a:rPr>
              <a:t>Nome completo do orientador</a:t>
            </a:r>
          </a:p>
          <a:p>
            <a:pPr algn="r">
              <a:lnSpc>
                <a:spcPts val="2879"/>
              </a:lnSpc>
            </a:pPr>
            <a:r>
              <a:rPr lang="en-US" sz="2400" spc="-1">
                <a:solidFill>
                  <a:srgbClr val="000000"/>
                </a:solidFill>
                <a:latin typeface="Arial"/>
              </a:rPr>
              <a:t>Nome completo do coorientador</a:t>
            </a:r>
          </a:p>
          <a:p>
            <a:pPr algn="r">
              <a:lnSpc>
                <a:spcPts val="2879"/>
              </a:lnSpc>
            </a:pPr>
            <a:r>
              <a:rPr lang="en-US" sz="2400" spc="-1">
                <a:solidFill>
                  <a:srgbClr val="000000"/>
                </a:solidFill>
                <a:latin typeface="Arial"/>
              </a:rPr>
              <a:t>Nome completo Estudante 1</a:t>
            </a:r>
          </a:p>
          <a:p>
            <a:pPr algn="r">
              <a:lnSpc>
                <a:spcPts val="2879"/>
              </a:lnSpc>
            </a:pPr>
            <a:r>
              <a:rPr lang="en-US" sz="2400" spc="-1">
                <a:solidFill>
                  <a:srgbClr val="000000"/>
                </a:solidFill>
                <a:latin typeface="Arial"/>
              </a:rPr>
              <a:t>Nome completo Estudante 2</a:t>
            </a:r>
          </a:p>
          <a:p>
            <a:pPr algn="r">
              <a:lnSpc>
                <a:spcPts val="2879"/>
              </a:lnSpc>
            </a:pPr>
            <a:r>
              <a:rPr lang="en-US" sz="2400" spc="-1">
                <a:solidFill>
                  <a:srgbClr val="000000"/>
                </a:solidFill>
                <a:latin typeface="Arial"/>
              </a:rPr>
              <a:t>Nome completo Estudante 3</a:t>
            </a:r>
          </a:p>
          <a:p>
            <a:pPr algn="r">
              <a:lnSpc>
                <a:spcPts val="2879"/>
              </a:lnSpc>
            </a:pPr>
            <a:r>
              <a:rPr lang="en-US" sz="2400" spc="-1">
                <a:solidFill>
                  <a:srgbClr val="000000"/>
                </a:solidFill>
                <a:latin typeface="Arial"/>
              </a:rPr>
              <a:t>Nome completo Estudante 4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2465347" y="3366150"/>
            <a:ext cx="11656440" cy="7264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59"/>
              </a:lnSpc>
            </a:pPr>
            <a:r>
              <a:rPr lang="en-US" sz="4800" spc="-1" dirty="0">
                <a:solidFill>
                  <a:srgbClr val="000000"/>
                </a:solidFill>
                <a:latin typeface="Arial Bold"/>
              </a:rPr>
              <a:t>XIII Feira de </a:t>
            </a:r>
            <a:r>
              <a:rPr lang="en-US" sz="4800" spc="-1" dirty="0" err="1">
                <a:solidFill>
                  <a:srgbClr val="000000"/>
                </a:solidFill>
                <a:latin typeface="Arial Bold"/>
              </a:rPr>
              <a:t>Ciências</a:t>
            </a:r>
            <a:r>
              <a:rPr lang="en-US" sz="4800" spc="-1" dirty="0">
                <a:solidFill>
                  <a:srgbClr val="000000"/>
                </a:solidFill>
                <a:latin typeface="Arial Bold"/>
              </a:rPr>
              <a:t> Campus </a:t>
            </a:r>
            <a:r>
              <a:rPr lang="en-US" sz="4800" spc="-1" dirty="0" err="1">
                <a:solidFill>
                  <a:srgbClr val="000000"/>
                </a:solidFill>
                <a:latin typeface="Arial Bold"/>
              </a:rPr>
              <a:t>Bagé</a:t>
            </a:r>
            <a:endParaRPr lang="en-US" sz="4800" spc="-1" dirty="0">
              <a:solidFill>
                <a:srgbClr val="000000"/>
              </a:solidFill>
              <a:latin typeface="Arial Bold"/>
            </a:endParaRPr>
          </a:p>
        </p:txBody>
      </p:sp>
      <p:sp>
        <p:nvSpPr>
          <p:cNvPr id="25" name="Freeform 25"/>
          <p:cNvSpPr/>
          <p:nvPr/>
        </p:nvSpPr>
        <p:spPr>
          <a:xfrm>
            <a:off x="7012058" y="30068549"/>
            <a:ext cx="2688869" cy="1598537"/>
          </a:xfrm>
          <a:custGeom>
            <a:avLst/>
            <a:gdLst/>
            <a:ahLst/>
            <a:cxnLst/>
            <a:rect l="l" t="t" r="r" b="b"/>
            <a:pathLst>
              <a:path w="2688869" h="1598537">
                <a:moveTo>
                  <a:pt x="0" y="0"/>
                </a:moveTo>
                <a:lnTo>
                  <a:pt x="2688869" y="0"/>
                </a:lnTo>
                <a:lnTo>
                  <a:pt x="2688869" y="1598537"/>
                </a:lnTo>
                <a:lnTo>
                  <a:pt x="0" y="1598537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pic>
        <p:nvPicPr>
          <p:cNvPr id="16" name="Imagem 15" descr="Logotipo&#10;&#10;Descrição gerada automaticamente">
            <a:extLst>
              <a:ext uri="{FF2B5EF4-FFF2-40B4-BE49-F238E27FC236}">
                <a16:creationId xmlns:a16="http://schemas.microsoft.com/office/drawing/2014/main" id="{DAE04883-0F31-CED0-92D2-432B05A7015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4328" y="-224737"/>
            <a:ext cx="4317368" cy="431736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353</Words>
  <Application>Microsoft Office PowerPoint</Application>
  <PresentationFormat>Personalizar</PresentationFormat>
  <Paragraphs>105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6" baseType="lpstr">
      <vt:lpstr>Arial</vt:lpstr>
      <vt:lpstr>Calibri</vt:lpstr>
      <vt:lpstr>Arimo Bold</vt:lpstr>
      <vt:lpstr>Arial Bold</vt:lpstr>
      <vt:lpstr>Office Theme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Modelo pôster IX Feira de Ciências Campus Bagé.ppt</dc:title>
  <cp:lastModifiedBy>Camila Collares</cp:lastModifiedBy>
  <cp:revision>2</cp:revision>
  <dcterms:created xsi:type="dcterms:W3CDTF">2006-08-16T00:00:00Z</dcterms:created>
  <dcterms:modified xsi:type="dcterms:W3CDTF">2024-06-19T16:54:55Z</dcterms:modified>
  <dc:identifier>DAFqgDoRtJ8</dc:identifier>
</cp:coreProperties>
</file>