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602700" cy="324040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2750" y="125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omic Sans MS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446056" y="1290164"/>
            <a:ext cx="12076509" cy="27655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marL="2286000" lvl="4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marL="2743200" lvl="5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marL="3200400" lvl="6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marL="3657600" lvl="7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marL="4114800" lvl="8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1080136" y="6780850"/>
            <a:ext cx="7107139" cy="22165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08763" y="8532320"/>
            <a:ext cx="21385175" cy="19442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-22577819" y="65708217"/>
            <a:ext cx="130643826" cy="11483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45725712" y="54404303"/>
            <a:ext cx="130643826" cy="34091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lvl="0" algn="ctr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omic Sans MS"/>
              <a:buNone/>
              <a:defRPr sz="13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220"/>
              </a:spcBef>
              <a:spcAft>
                <a:spcPts val="0"/>
              </a:spcAft>
              <a:buClr>
                <a:srgbClr val="888888"/>
              </a:buClr>
              <a:buSzPts val="6100"/>
              <a:buNone/>
              <a:defRPr sz="61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2550319" y="35726968"/>
            <a:ext cx="22787848" cy="1010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25698212" y="35726968"/>
            <a:ext cx="22787848" cy="1010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omic Sans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1080135" y="10276284"/>
            <a:ext cx="9544944" cy="1866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3"/>
          </p:nvPr>
        </p:nvSpPr>
        <p:spPr>
          <a:xfrm>
            <a:off x="10973873" y="7253409"/>
            <a:ext cx="9548693" cy="30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4"/>
          </p:nvPr>
        </p:nvSpPr>
        <p:spPr>
          <a:xfrm>
            <a:off x="10973873" y="10276284"/>
            <a:ext cx="9548693" cy="1866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omic Sans MS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234280" y="2895362"/>
            <a:ext cx="12961620" cy="1944243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234280" y="25360672"/>
            <a:ext cx="12961620" cy="380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omic Sans MS"/>
              <a:buNone/>
              <a:defRPr sz="14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marR="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sz="6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»"/>
              <a:defRPr sz="6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l="20538" t="20725" r="24583" b="25602"/>
          <a:stretch/>
        </p:blipFill>
        <p:spPr>
          <a:xfrm>
            <a:off x="16606160" y="0"/>
            <a:ext cx="3495528" cy="341857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1872358" y="3888657"/>
            <a:ext cx="17786110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r>
              <a:rPr lang="pt-BR" sz="6600" b="1"/>
              <a:t>Título: (do trabalho)</a:t>
            </a:r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11017374" y="6480945"/>
            <a:ext cx="8908157" cy="22106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/>
          <a:p>
            <a:pPr marL="1157288" lvl="0" indent="-11572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Resultados e discussões: é o espaço onde o trabalho é apresentado, incluindo a análise dos resultados.</a:t>
            </a:r>
            <a:endParaRPr/>
          </a:p>
          <a:p>
            <a:pPr marL="1157288" lvl="0" indent="-852488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Conclusão: se possível, apresentar uma conclusão do trabalho. Pode-se incluir também os benefícios que o trabalho trouxe para os alunos, para a turma e/ou para a escola, etc..</a:t>
            </a:r>
            <a:endParaRPr/>
          </a:p>
          <a:p>
            <a:pPr marL="1157288" lvl="0" indent="-1157288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1157288" lvl="0" indent="-1157288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Outras informações relevantes sobre o trabalho.</a:t>
            </a:r>
            <a:endParaRPr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  <a:p>
            <a:pPr marL="1157288" lvl="0" indent="-1157288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</p:txBody>
      </p:sp>
      <p:sp>
        <p:nvSpPr>
          <p:cNvPr id="92" name="Google Shape;92;p13"/>
          <p:cNvSpPr txBox="1"/>
          <p:nvPr/>
        </p:nvSpPr>
        <p:spPr>
          <a:xfrm>
            <a:off x="864246" y="5040785"/>
            <a:ext cx="2009023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Autores: (nomes dos alunos)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6192838" y="5976889"/>
            <a:ext cx="964907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Nome da escola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5760790" y="936329"/>
            <a:ext cx="9505056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i="0" u="none" strike="noStrike" cap="none">
                <a:solidFill>
                  <a:srgbClr val="339933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Difundindo Ciência e Tecnologia na Região da Campanha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4968702" y="2592513"/>
            <a:ext cx="10801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Caçapava do Sul, 30 de </a:t>
            </a:r>
            <a:r>
              <a:rPr lang="pt-BR" sz="3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agosto</a:t>
            </a:r>
            <a:r>
              <a:rPr lang="pt-BR" sz="36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2024</a:t>
            </a:r>
            <a:endParaRPr dirty="0"/>
          </a:p>
        </p:txBody>
      </p:sp>
      <p:cxnSp>
        <p:nvCxnSpPr>
          <p:cNvPr id="96" name="Google Shape;96;p13"/>
          <p:cNvCxnSpPr/>
          <p:nvPr/>
        </p:nvCxnSpPr>
        <p:spPr>
          <a:xfrm>
            <a:off x="0" y="3384601"/>
            <a:ext cx="216027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7" name="Google Shape;97;p13"/>
          <p:cNvSpPr txBox="1">
            <a:spLocks noGrp="1"/>
          </p:cNvSpPr>
          <p:nvPr>
            <p:ph type="body" idx="2"/>
          </p:nvPr>
        </p:nvSpPr>
        <p:spPr>
          <a:xfrm>
            <a:off x="2376414" y="7201025"/>
            <a:ext cx="7992888" cy="22165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Introdução : uma breve descrição do assunto tratado, Pode-se comentar da motivação ao  trabalho e como foi o seu desenvolvimento.</a:t>
            </a:r>
            <a:endParaRPr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Ø Caixa de texto:</a:t>
            </a:r>
            <a:endParaRPr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Pode-se inserir caixa de texto através de: inserir -&gt; caixa de texto. Pode-se ajustar o tamanho e a posição da caixa de texto.</a:t>
            </a:r>
            <a:endParaRPr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 sz="4800"/>
          </a:p>
          <a:p>
            <a:pPr marL="0" lvl="0" indent="0" algn="just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Ø Figuras: inserir figuras através de: Inserir -&gt; Imagens -&gt; do arquivo</a:t>
            </a:r>
            <a:endParaRPr/>
          </a:p>
        </p:txBody>
      </p:sp>
      <p:pic>
        <p:nvPicPr>
          <p:cNvPr id="98" name="Google Shape;98;p13" descr="C:\Users\oziel\Documents\Feriradeciencias\Cs5\assinatura_unipampa_nova_vertical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246" y="441671"/>
            <a:ext cx="4551363" cy="276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66062" y="30346256"/>
            <a:ext cx="6442966" cy="193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79BFE3B-5018-06B6-7512-C3E11A0B47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166" y="29858350"/>
            <a:ext cx="9649072" cy="21446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do Office</vt:lpstr>
      <vt:lpstr>Título: (do trabalho)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Aline Lopes Balladares</cp:lastModifiedBy>
  <cp:revision>1</cp:revision>
  <dcterms:modified xsi:type="dcterms:W3CDTF">2024-08-08T12:54:41Z</dcterms:modified>
</cp:coreProperties>
</file>