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21602700" cy="32385000"/>
  <p:notesSz cx="6858000" cy="9144000"/>
  <p:embeddedFontLst>
    <p:embeddedFont>
      <p:font typeface="Arial Bold" panose="020B0604020202020204" charset="0"/>
      <p:regular r:id="rId3"/>
    </p:embeddedFont>
    <p:embeddedFont>
      <p:font typeface="Arimo 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952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a Collares" userId="e6b4e1e94c7a3dc7" providerId="LiveId" clId="{E3220F5A-1821-4881-BCAD-3112E4DCA19F}"/>
    <pc:docChg chg="modSld">
      <pc:chgData name="Camila Collares" userId="e6b4e1e94c7a3dc7" providerId="LiveId" clId="{E3220F5A-1821-4881-BCAD-3112E4DCA19F}" dt="2025-04-03T13:13:33.919" v="0" actId="20577"/>
      <pc:docMkLst>
        <pc:docMk/>
      </pc:docMkLst>
      <pc:sldChg chg="modSp mod">
        <pc:chgData name="Camila Collares" userId="e6b4e1e94c7a3dc7" providerId="LiveId" clId="{E3220F5A-1821-4881-BCAD-3112E4DCA19F}" dt="2025-04-03T13:13:33.919" v="0" actId="20577"/>
        <pc:sldMkLst>
          <pc:docMk/>
          <pc:sldMk cId="0" sldId="257"/>
        </pc:sldMkLst>
        <pc:spChg chg="mod">
          <ac:chgData name="Camila Collares" userId="e6b4e1e94c7a3dc7" providerId="LiveId" clId="{E3220F5A-1821-4881-BCAD-3112E4DCA19F}" dt="2025-04-03T13:13:33.919" v="0" actId="20577"/>
          <ac:spMkLst>
            <pc:docMk/>
            <pc:sldMk cId="0" sldId="257"/>
            <ac:spMk id="24" creationId="{00000000-0000-0000-0000-000000000000}"/>
          </ac:spMkLst>
        </pc:spChg>
      </pc:sldChg>
    </pc:docChg>
  </pc:docChgLst>
  <pc:docChgLst>
    <pc:chgData name="Camila Collares" userId="e6b4e1e94c7a3dc7" providerId="LiveId" clId="{B61CC675-CB75-4C96-B1BD-8E1C583D2569}"/>
    <pc:docChg chg="custSel modSld">
      <pc:chgData name="Camila Collares" userId="e6b4e1e94c7a3dc7" providerId="LiveId" clId="{B61CC675-CB75-4C96-B1BD-8E1C583D2569}" dt="2024-06-19T16:53:49.815" v="113" actId="478"/>
      <pc:docMkLst>
        <pc:docMk/>
      </pc:docMkLst>
      <pc:sldChg chg="addSp delSp modSp mod">
        <pc:chgData name="Camila Collares" userId="e6b4e1e94c7a3dc7" providerId="LiveId" clId="{B61CC675-CB75-4C96-B1BD-8E1C583D2569}" dt="2024-06-19T16:53:49.815" v="113" actId="478"/>
        <pc:sldMkLst>
          <pc:docMk/>
          <pc:sldMk cId="0" sldId="257"/>
        </pc:sldMkLst>
      </pc:sldChg>
    </pc:docChg>
  </pc:docChgLst>
  <pc:docChgLst>
    <pc:chgData name="Camila Collares" userId="e6b4e1e94c7a3dc7" providerId="LiveId" clId="{F6EE1404-00EB-46F4-82BC-C9237CB23A5F}"/>
    <pc:docChg chg="custSel delSld modSld">
      <pc:chgData name="Camila Collares" userId="e6b4e1e94c7a3dc7" providerId="LiveId" clId="{F6EE1404-00EB-46F4-82BC-C9237CB23A5F}" dt="2024-06-19T16:43:39.609" v="6" actId="1036"/>
      <pc:docMkLst>
        <pc:docMk/>
      </pc:docMkLst>
      <pc:sldChg chg="del">
        <pc:chgData name="Camila Collares" userId="e6b4e1e94c7a3dc7" providerId="LiveId" clId="{F6EE1404-00EB-46F4-82BC-C9237CB23A5F}" dt="2024-06-19T16:43:08.668" v="0" actId="47"/>
        <pc:sldMkLst>
          <pc:docMk/>
          <pc:sldMk cId="0" sldId="256"/>
        </pc:sldMkLst>
      </pc:sldChg>
      <pc:sldChg chg="addSp delSp modSp mod">
        <pc:chgData name="Camila Collares" userId="e6b4e1e94c7a3dc7" providerId="LiveId" clId="{F6EE1404-00EB-46F4-82BC-C9237CB23A5F}" dt="2024-06-19T16:43:39.609" v="6" actId="1036"/>
        <pc:sldMkLst>
          <pc:docMk/>
          <pc:sldMk cId="0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49015"/>
            <a:ext cx="21602880" cy="2245410"/>
            <a:chOff x="0" y="0"/>
            <a:chExt cx="28803840" cy="2993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803854" cy="2993835"/>
            </a:xfrm>
            <a:custGeom>
              <a:avLst/>
              <a:gdLst/>
              <a:ahLst/>
              <a:cxnLst/>
              <a:rect l="l" t="t" r="r" b="b"/>
              <a:pathLst>
                <a:path w="28803854" h="2993835">
                  <a:moveTo>
                    <a:pt x="0" y="0"/>
                  </a:moveTo>
                  <a:lnTo>
                    <a:pt x="28803854" y="0"/>
                  </a:lnTo>
                  <a:lnTo>
                    <a:pt x="28803854" y="2993835"/>
                  </a:lnTo>
                  <a:lnTo>
                    <a:pt x="0" y="2993835"/>
                  </a:lnTo>
                  <a:close/>
                </a:path>
              </a:pathLst>
            </a:custGeom>
            <a:solidFill>
              <a:srgbClr val="004579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0623600" y="36360"/>
            <a:ext cx="10085400" cy="28996920"/>
            <a:chOff x="0" y="0"/>
            <a:chExt cx="13447200" cy="386625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447268" cy="38662611"/>
            </a:xfrm>
            <a:custGeom>
              <a:avLst/>
              <a:gdLst/>
              <a:ahLst/>
              <a:cxnLst/>
              <a:rect l="l" t="t" r="r" b="b"/>
              <a:pathLst>
                <a:path w="13447268" h="38662611">
                  <a:moveTo>
                    <a:pt x="50927" y="0"/>
                  </a:moveTo>
                  <a:lnTo>
                    <a:pt x="13396340" y="0"/>
                  </a:lnTo>
                  <a:cubicBezTo>
                    <a:pt x="13424407" y="0"/>
                    <a:pt x="13447268" y="22733"/>
                    <a:pt x="13447268" y="50927"/>
                  </a:cubicBezTo>
                  <a:lnTo>
                    <a:pt x="13447268" y="38611683"/>
                  </a:lnTo>
                  <a:cubicBezTo>
                    <a:pt x="13447268" y="38639750"/>
                    <a:pt x="13424534" y="38662611"/>
                    <a:pt x="13396340" y="38662611"/>
                  </a:cubicBezTo>
                  <a:lnTo>
                    <a:pt x="50927" y="38662611"/>
                  </a:lnTo>
                  <a:cubicBezTo>
                    <a:pt x="22860" y="38662611"/>
                    <a:pt x="0" y="38639877"/>
                    <a:pt x="0" y="38611683"/>
                  </a:cubicBezTo>
                  <a:lnTo>
                    <a:pt x="0" y="50927"/>
                  </a:lnTo>
                  <a:cubicBezTo>
                    <a:pt x="0" y="22733"/>
                    <a:pt x="22733" y="0"/>
                    <a:pt x="50927" y="0"/>
                  </a:cubicBezTo>
                  <a:moveTo>
                    <a:pt x="50927" y="101727"/>
                  </a:moveTo>
                  <a:lnTo>
                    <a:pt x="50927" y="50927"/>
                  </a:lnTo>
                  <a:lnTo>
                    <a:pt x="101727" y="50927"/>
                  </a:lnTo>
                  <a:lnTo>
                    <a:pt x="101727" y="38611683"/>
                  </a:lnTo>
                  <a:lnTo>
                    <a:pt x="50927" y="38611683"/>
                  </a:lnTo>
                  <a:lnTo>
                    <a:pt x="50927" y="38560756"/>
                  </a:lnTo>
                  <a:lnTo>
                    <a:pt x="13396340" y="38560756"/>
                  </a:lnTo>
                  <a:lnTo>
                    <a:pt x="13396340" y="38611683"/>
                  </a:lnTo>
                  <a:lnTo>
                    <a:pt x="13345413" y="38611683"/>
                  </a:lnTo>
                  <a:lnTo>
                    <a:pt x="13345413" y="50927"/>
                  </a:lnTo>
                  <a:lnTo>
                    <a:pt x="13396340" y="50927"/>
                  </a:lnTo>
                  <a:lnTo>
                    <a:pt x="13396340" y="101727"/>
                  </a:lnTo>
                  <a:lnTo>
                    <a:pt x="50927" y="10172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3447200" cy="3871018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879"/>
                </a:lnSpc>
              </a:pPr>
              <a:endParaRPr/>
            </a:p>
            <a:p>
              <a:pPr algn="ctr">
                <a:lnSpc>
                  <a:spcPts val="3359"/>
                </a:lnSpc>
              </a:pPr>
              <a:r>
                <a:rPr lang="en-US" sz="2799" spc="0">
                  <a:solidFill>
                    <a:srgbClr val="C00000"/>
                  </a:solidFill>
                  <a:latin typeface="Arimo Bold"/>
                </a:rPr>
                <a:t>INSTRUÇÕES  PARA CONFECÇÃO DO PÔSTER.</a:t>
              </a:r>
            </a:p>
            <a:p>
              <a:pPr algn="ctr">
                <a:lnSpc>
                  <a:spcPts val="3359"/>
                </a:lnSpc>
              </a:pPr>
              <a:r>
                <a:rPr lang="en-US" sz="2799" spc="0">
                  <a:solidFill>
                    <a:srgbClr val="C00000"/>
                  </a:solidFill>
                  <a:latin typeface="Arimo Bold"/>
                </a:rPr>
                <a:t>LEIA  COM ATENÇÃO.</a:t>
              </a:r>
            </a:p>
            <a:p>
              <a:pPr algn="just">
                <a:lnSpc>
                  <a:spcPts val="2879"/>
                </a:lnSpc>
              </a:pPr>
              <a:endParaRPr lang="en-US" sz="2799" spc="0">
                <a:solidFill>
                  <a:srgbClr val="C00000"/>
                </a:solidFill>
                <a:latin typeface="Arimo Bold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u="sng" spc="-1">
                  <a:solidFill>
                    <a:srgbClr val="000000"/>
                  </a:solidFill>
                  <a:latin typeface="Arial Bold"/>
                </a:rPr>
                <a:t>SUGESTÃO DE ESTRUTURA:</a:t>
              </a:r>
            </a:p>
            <a:p>
              <a:pPr algn="just">
                <a:lnSpc>
                  <a:spcPts val="2879"/>
                </a:lnSpc>
              </a:pPr>
              <a:endParaRPr lang="en-US" sz="2400" u="sng" spc="-1">
                <a:solidFill>
                  <a:srgbClr val="000000"/>
                </a:solidFill>
                <a:latin typeface="Arial Bold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 Bold"/>
                </a:rPr>
                <a:t>Introdução: </a:t>
              </a: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uma breve descrição do assunto tratado. Pode-se comentar da motivação do trabalho e justificativa.</a:t>
              </a: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 Bold"/>
                </a:rPr>
                <a:t>Objetivo: </a:t>
              </a: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fim que se deseja atingir. Propósito.</a:t>
              </a: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 Bold"/>
                </a:rPr>
                <a:t>Metodologia:</a:t>
              </a: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 desenvolvimento do trabalho. Deve conter a forma de coleta e análise dos dados.  </a:t>
              </a: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 Bold"/>
                </a:rPr>
                <a:t>Resultados e/ou discussões: </a:t>
              </a: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são apresentados aqui os resultados e uma discussão dos resultados atingidos.</a:t>
              </a: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 Bold"/>
                </a:rPr>
                <a:t>Conclusão: </a:t>
              </a: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apresentar uma conclusão do trabalho incluindo os benefícios que o trabalho trouxe para os alunos, para a turma e/ou para a escola, etc.</a:t>
              </a: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 Bold"/>
                </a:rPr>
                <a:t>Referências: </a:t>
              </a: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listar as obras utilizadas para o desenvolvimento do trabalho.</a:t>
              </a: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 Bold"/>
                </a:rPr>
                <a:t>Agradecimentos: </a:t>
              </a: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se possível, lembrar de todos que colaboraram para a realização do trabalho (exclui-se aqui os autores e a escola que já aparecem junto ao título). Também citar as instituições que auxiliaram neste trabalho (prefeitura e etc.). </a:t>
              </a: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Algum outro subitem que julgue necessário.</a:t>
              </a: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C00000"/>
                  </a:solidFill>
                  <a:latin typeface="Arial"/>
                </a:rPr>
                <a:t>------------------------------------------------------------------------------------------------</a:t>
              </a:r>
            </a:p>
            <a:p>
              <a:pPr algn="just">
                <a:lnSpc>
                  <a:spcPts val="2879"/>
                </a:lnSpc>
              </a:pPr>
              <a:r>
                <a:rPr lang="en-US" sz="2400" u="sng" spc="-1">
                  <a:solidFill>
                    <a:srgbClr val="000000"/>
                  </a:solidFill>
                  <a:latin typeface="Arial Bold"/>
                </a:rPr>
                <a:t>DICAS</a:t>
              </a: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 Bold"/>
                </a:rPr>
                <a:t>Inserir figuras</a:t>
              </a: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 através de: Inserir -&gt; Imagens -&gt; do arquivo.</a:t>
              </a: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 Bold"/>
                </a:rPr>
                <a:t>Inserir caixa de texto</a:t>
              </a: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 através de: inserir -&gt; caixa de texto.</a:t>
              </a: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C00000"/>
                  </a:solidFill>
                  <a:latin typeface="Arial"/>
                </a:rPr>
                <a:t>------------------------------------------------------------------------------------------------</a:t>
              </a: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C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u="sng" spc="-1">
                  <a:solidFill>
                    <a:srgbClr val="000000"/>
                  </a:solidFill>
                  <a:latin typeface="Arial Bold"/>
                </a:rPr>
                <a:t>NORMAS PARA IMPRESSÃO DE TRABALHOS NA PLOTER DO PROGRAMA “OBSERVATÓRIO DA APRENDIZAGEM”</a:t>
              </a:r>
            </a:p>
            <a:p>
              <a:pPr algn="just">
                <a:lnSpc>
                  <a:spcPts val="2879"/>
                </a:lnSpc>
              </a:pPr>
              <a:endParaRPr lang="en-US" sz="2400" u="sng" spc="-1">
                <a:solidFill>
                  <a:srgbClr val="000000"/>
                </a:solidFill>
                <a:latin typeface="Arial Bold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Fundo branco, i.e. sem fundo.</a:t>
              </a: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Formato PPT (Office 2003).</a:t>
              </a: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Tamanho </a:t>
              </a:r>
              <a:r>
                <a:rPr lang="en-US" sz="2400" spc="-1">
                  <a:solidFill>
                    <a:srgbClr val="000000"/>
                  </a:solidFill>
                  <a:latin typeface="Arial Bold"/>
                </a:rPr>
                <a:t>60 cm x 90 cm</a:t>
              </a: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, em papel sulfite (75g/m2), sem acabamento de qualquer tipo.</a:t>
              </a: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r>
                <a:rPr lang="en-US" sz="2400" spc="-1">
                  <a:solidFill>
                    <a:srgbClr val="000000"/>
                  </a:solidFill>
                  <a:latin typeface="Arial"/>
                </a:rPr>
                <a:t>O orientador ou coorientador deve enviar o arquivo no formato PPT para o e-mail feiradeciencias@bage.unipampa.edu.br até o dia 26/08/2019.</a:t>
              </a: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ts val="2879"/>
                </a:lnSpc>
              </a:pPr>
              <a:endParaRPr lang="en-US" sz="2400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28720" y="6003030"/>
            <a:ext cx="9829080" cy="2154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799" spc="0" dirty="0">
                <a:solidFill>
                  <a:schemeClr val="tx2"/>
                </a:solidFill>
                <a:latin typeface="Arimo Bold"/>
              </a:rPr>
              <a:t>INTRODUÇÃO</a:t>
            </a:r>
          </a:p>
          <a:p>
            <a:pPr algn="just">
              <a:lnSpc>
                <a:spcPts val="2879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	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chemeClr val="tx2"/>
              </a:solidFill>
              <a:latin typeface="Arial"/>
            </a:endParaRPr>
          </a:p>
          <a:p>
            <a:pPr algn="just">
              <a:lnSpc>
                <a:spcPts val="3359"/>
              </a:lnSpc>
            </a:pPr>
            <a:r>
              <a:rPr lang="en-US" sz="2799" spc="0" dirty="0">
                <a:solidFill>
                  <a:schemeClr val="tx2"/>
                </a:solidFill>
                <a:latin typeface="Arimo Bold"/>
              </a:rPr>
              <a:t>OBJETIVO</a:t>
            </a:r>
          </a:p>
          <a:p>
            <a:pPr algn="just">
              <a:lnSpc>
                <a:spcPts val="2879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	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3359"/>
              </a:lnSpc>
            </a:pPr>
            <a:r>
              <a:rPr lang="en-US" sz="2799" spc="0" dirty="0">
                <a:solidFill>
                  <a:schemeClr val="tx2"/>
                </a:solidFill>
                <a:latin typeface="Arimo Bold"/>
              </a:rPr>
              <a:t>METODOLOGIA</a:t>
            </a:r>
          </a:p>
          <a:p>
            <a:pPr algn="just">
              <a:lnSpc>
                <a:spcPts val="2879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	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01350" y="6003030"/>
            <a:ext cx="9829080" cy="22547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799" spc="0" dirty="0">
                <a:solidFill>
                  <a:schemeClr val="tx2"/>
                </a:solidFill>
                <a:latin typeface="Arimo Bold"/>
              </a:rPr>
              <a:t>RESULTADOS E/OU DISCUSSÕES</a:t>
            </a:r>
          </a:p>
          <a:p>
            <a:pPr algn="just">
              <a:lnSpc>
                <a:spcPts val="2879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	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	</a:t>
            </a:r>
          </a:p>
          <a:p>
            <a:pPr algn="just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879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3359"/>
              </a:lnSpc>
            </a:pPr>
            <a:r>
              <a:rPr lang="en-US" sz="2799" spc="0" dirty="0">
                <a:solidFill>
                  <a:schemeClr val="tx2"/>
                </a:solidFill>
                <a:latin typeface="Arimo Bold"/>
              </a:rPr>
              <a:t>CONCLUSÃO</a:t>
            </a:r>
          </a:p>
          <a:p>
            <a:pPr algn="just">
              <a:lnSpc>
                <a:spcPts val="2879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	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3359"/>
              </a:lnSpc>
            </a:pPr>
            <a:r>
              <a:rPr lang="en-US" sz="2799" spc="0" dirty="0">
                <a:solidFill>
                  <a:schemeClr val="tx2"/>
                </a:solidFill>
                <a:latin typeface="Arimo Bold"/>
              </a:rPr>
              <a:t>REFERÊNCIAS</a:t>
            </a:r>
          </a:p>
          <a:p>
            <a:pPr marL="289560" lvl="1" indent="-144780" algn="just">
              <a:lnSpc>
                <a:spcPts val="2879"/>
              </a:lnSpc>
              <a:buFont typeface="Arial"/>
              <a:buChar char="•"/>
            </a:pP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xxxxxxxxxxxxxxxxxxxxxxxxxxxxxxxxxxxxxxxxxxxxxxxxxxxx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 marL="289560" lvl="1" indent="-144780" algn="just">
              <a:lnSpc>
                <a:spcPts val="2879"/>
              </a:lnSpc>
              <a:buFont typeface="Arial"/>
              <a:buChar char="•"/>
            </a:pP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xxxxxxxxxxxxxxxxxxxxxxxxxxxxxxxxxxxxxxxxxxxxxxxxxxxx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 marL="289560" lvl="1" indent="-144780" algn="just">
              <a:lnSpc>
                <a:spcPts val="2879"/>
              </a:lnSpc>
              <a:buFont typeface="Arial"/>
              <a:buChar char="•"/>
            </a:pPr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xxxxxxxxxxxxxxxxxxxxxxxxxxxxxxxxxxxxxxxxxxxxxxxxxxxx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 marL="289560" lvl="1" indent="-144780"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marL="289560" lvl="1" indent="-144780" algn="just">
              <a:lnSpc>
                <a:spcPts val="2879"/>
              </a:lnSpc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marL="337820" lvl="1" indent="-168910" algn="just">
              <a:lnSpc>
                <a:spcPts val="3359"/>
              </a:lnSpc>
            </a:pPr>
            <a:r>
              <a:rPr lang="en-US" sz="2799" spc="0" dirty="0">
                <a:solidFill>
                  <a:schemeClr val="tx2"/>
                </a:solidFill>
                <a:latin typeface="Arimo Bold"/>
              </a:rPr>
              <a:t>AGRADECIMENTOS</a:t>
            </a:r>
          </a:p>
          <a:p>
            <a:pPr marL="289560" lvl="1" indent="-144780" algn="just">
              <a:lnSpc>
                <a:spcPts val="2879"/>
              </a:lnSpc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	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9" name="Freeform 9"/>
          <p:cNvSpPr/>
          <p:nvPr/>
        </p:nvSpPr>
        <p:spPr>
          <a:xfrm>
            <a:off x="1736640" y="10949040"/>
            <a:ext cx="4097520" cy="3316320"/>
          </a:xfrm>
          <a:custGeom>
            <a:avLst/>
            <a:gdLst/>
            <a:ahLst/>
            <a:cxnLst/>
            <a:rect l="l" t="t" r="r" b="b"/>
            <a:pathLst>
              <a:path w="4097520" h="3316320">
                <a:moveTo>
                  <a:pt x="0" y="0"/>
                </a:moveTo>
                <a:lnTo>
                  <a:pt x="4097520" y="0"/>
                </a:lnTo>
                <a:lnTo>
                  <a:pt x="4097520" y="3316320"/>
                </a:lnTo>
                <a:lnTo>
                  <a:pt x="0" y="3316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" b="-1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2136860" y="10949040"/>
            <a:ext cx="3340080" cy="2773440"/>
          </a:xfrm>
          <a:custGeom>
            <a:avLst/>
            <a:gdLst/>
            <a:ahLst/>
            <a:cxnLst/>
            <a:rect l="l" t="t" r="r" b="b"/>
            <a:pathLst>
              <a:path w="3340080" h="2773440">
                <a:moveTo>
                  <a:pt x="0" y="0"/>
                </a:moveTo>
                <a:lnTo>
                  <a:pt x="3340080" y="0"/>
                </a:lnTo>
                <a:lnTo>
                  <a:pt x="3340080" y="2773440"/>
                </a:lnTo>
                <a:lnTo>
                  <a:pt x="0" y="2773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" r="-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5793920" y="9897300"/>
            <a:ext cx="4876920" cy="4876920"/>
          </a:xfrm>
          <a:custGeom>
            <a:avLst/>
            <a:gdLst/>
            <a:ahLst/>
            <a:cxnLst/>
            <a:rect l="l" t="t" r="r" b="b"/>
            <a:pathLst>
              <a:path w="4876920" h="4876920">
                <a:moveTo>
                  <a:pt x="0" y="0"/>
                </a:moveTo>
                <a:lnTo>
                  <a:pt x="4876920" y="0"/>
                </a:lnTo>
                <a:lnTo>
                  <a:pt x="4876920" y="4876920"/>
                </a:lnTo>
                <a:lnTo>
                  <a:pt x="0" y="48769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6648480" y="10945800"/>
            <a:ext cx="2278080" cy="1716120"/>
          </a:xfrm>
          <a:custGeom>
            <a:avLst/>
            <a:gdLst/>
            <a:ahLst/>
            <a:cxnLst/>
            <a:rect l="l" t="t" r="r" b="b"/>
            <a:pathLst>
              <a:path w="2278080" h="1716120">
                <a:moveTo>
                  <a:pt x="0" y="0"/>
                </a:moveTo>
                <a:lnTo>
                  <a:pt x="2278080" y="0"/>
                </a:lnTo>
                <a:lnTo>
                  <a:pt x="2278080" y="1716120"/>
                </a:lnTo>
                <a:lnTo>
                  <a:pt x="0" y="17161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5" b="-4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6648480" y="12544560"/>
            <a:ext cx="2278080" cy="1716120"/>
          </a:xfrm>
          <a:custGeom>
            <a:avLst/>
            <a:gdLst/>
            <a:ahLst/>
            <a:cxnLst/>
            <a:rect l="l" t="t" r="r" b="b"/>
            <a:pathLst>
              <a:path w="2278080" h="1716120">
                <a:moveTo>
                  <a:pt x="0" y="0"/>
                </a:moveTo>
                <a:lnTo>
                  <a:pt x="2278080" y="0"/>
                </a:lnTo>
                <a:lnTo>
                  <a:pt x="2278080" y="1716120"/>
                </a:lnTo>
                <a:lnTo>
                  <a:pt x="0" y="17161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5" b="-4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-1286183" y="28930305"/>
            <a:ext cx="6480810" cy="625297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473"/>
              </a:lnSpc>
            </a:pPr>
            <a:endParaRPr/>
          </a:p>
        </p:txBody>
      </p:sp>
      <p:sp>
        <p:nvSpPr>
          <p:cNvPr id="18" name="Freeform 18"/>
          <p:cNvSpPr/>
          <p:nvPr/>
        </p:nvSpPr>
        <p:spPr>
          <a:xfrm>
            <a:off x="16194735" y="30394698"/>
            <a:ext cx="5202326" cy="1225854"/>
          </a:xfrm>
          <a:custGeom>
            <a:avLst/>
            <a:gdLst/>
            <a:ahLst/>
            <a:cxnLst/>
            <a:rect l="l" t="t" r="r" b="b"/>
            <a:pathLst>
              <a:path w="5202326" h="1225854">
                <a:moveTo>
                  <a:pt x="0" y="0"/>
                </a:moveTo>
                <a:lnTo>
                  <a:pt x="5202326" y="0"/>
                </a:lnTo>
                <a:lnTo>
                  <a:pt x="5202326" y="1225854"/>
                </a:lnTo>
                <a:lnTo>
                  <a:pt x="0" y="12258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306" r="-3820" b="-994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6102608" y="30455788"/>
            <a:ext cx="5243435" cy="1182627"/>
          </a:xfrm>
          <a:custGeom>
            <a:avLst/>
            <a:gdLst/>
            <a:ahLst/>
            <a:cxnLst/>
            <a:rect l="l" t="t" r="r" b="b"/>
            <a:pathLst>
              <a:path w="5982993" h="1529530">
                <a:moveTo>
                  <a:pt x="0" y="0"/>
                </a:moveTo>
                <a:lnTo>
                  <a:pt x="5982993" y="0"/>
                </a:lnTo>
                <a:lnTo>
                  <a:pt x="5982993" y="1529530"/>
                </a:lnTo>
                <a:lnTo>
                  <a:pt x="0" y="15295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506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13710843" y="30455788"/>
            <a:ext cx="2576907" cy="1100708"/>
          </a:xfrm>
          <a:custGeom>
            <a:avLst/>
            <a:gdLst/>
            <a:ahLst/>
            <a:cxnLst/>
            <a:rect l="l" t="t" r="r" b="b"/>
            <a:pathLst>
              <a:path w="2576907" h="1100708">
                <a:moveTo>
                  <a:pt x="0" y="0"/>
                </a:moveTo>
                <a:lnTo>
                  <a:pt x="2576907" y="0"/>
                </a:lnTo>
                <a:lnTo>
                  <a:pt x="2576907" y="1100708"/>
                </a:lnTo>
                <a:lnTo>
                  <a:pt x="0" y="11007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TextBox 22"/>
          <p:cNvSpPr txBox="1"/>
          <p:nvPr/>
        </p:nvSpPr>
        <p:spPr>
          <a:xfrm>
            <a:off x="7786080" y="1600495"/>
            <a:ext cx="12884760" cy="77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38"/>
              </a:lnSpc>
            </a:pPr>
            <a:r>
              <a:rPr lang="en-US" sz="5299" spc="-1">
                <a:solidFill>
                  <a:srgbClr val="FFFFFF"/>
                </a:solidFill>
                <a:latin typeface="Arial Bold"/>
              </a:rPr>
              <a:t>Título do trabalho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890480" y="3413775"/>
            <a:ext cx="12780360" cy="260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spc="-1">
                <a:solidFill>
                  <a:srgbClr val="000000"/>
                </a:solidFill>
                <a:latin typeface="Arial Bold"/>
              </a:rPr>
              <a:t>Nome completo da Escola</a:t>
            </a:r>
          </a:p>
          <a:p>
            <a:pPr algn="r">
              <a:lnSpc>
                <a:spcPts val="2879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</a:rPr>
              <a:t>Nome completo do orientador</a:t>
            </a:r>
          </a:p>
          <a:p>
            <a:pPr algn="r">
              <a:lnSpc>
                <a:spcPts val="2879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</a:rPr>
              <a:t>Nome completo do coorientador</a:t>
            </a:r>
          </a:p>
          <a:p>
            <a:pPr algn="r">
              <a:lnSpc>
                <a:spcPts val="2879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</a:rPr>
              <a:t>Nome completo Estudante 1</a:t>
            </a:r>
          </a:p>
          <a:p>
            <a:pPr algn="r">
              <a:lnSpc>
                <a:spcPts val="2879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</a:rPr>
              <a:t>Nome completo Estudante 2</a:t>
            </a:r>
          </a:p>
          <a:p>
            <a:pPr algn="r">
              <a:lnSpc>
                <a:spcPts val="2879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</a:rPr>
              <a:t>Nome completo Estudante 3</a:t>
            </a:r>
          </a:p>
          <a:p>
            <a:pPr algn="r">
              <a:lnSpc>
                <a:spcPts val="2879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</a:rPr>
              <a:t>Nome completo Estudante 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465347" y="3366150"/>
            <a:ext cx="11656440" cy="726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pt-BR" sz="4800" spc="-1">
                <a:solidFill>
                  <a:srgbClr val="000000"/>
                </a:solidFill>
                <a:latin typeface="Arial Bold"/>
              </a:rPr>
              <a:t>VI </a:t>
            </a:r>
            <a:r>
              <a:rPr lang="pt-BR" sz="4800" spc="-1" dirty="0">
                <a:solidFill>
                  <a:srgbClr val="000000"/>
                </a:solidFill>
                <a:latin typeface="Arial Bold"/>
              </a:rPr>
              <a:t>Feira de Ciências de Hulha Negra</a:t>
            </a:r>
          </a:p>
        </p:txBody>
      </p:sp>
      <p:sp>
        <p:nvSpPr>
          <p:cNvPr id="26" name="Freeform 26"/>
          <p:cNvSpPr/>
          <p:nvPr/>
        </p:nvSpPr>
        <p:spPr>
          <a:xfrm>
            <a:off x="11149437" y="30391732"/>
            <a:ext cx="2318913" cy="1378598"/>
          </a:xfrm>
          <a:custGeom>
            <a:avLst/>
            <a:gdLst/>
            <a:ahLst/>
            <a:cxnLst/>
            <a:rect l="l" t="t" r="r" b="b"/>
            <a:pathLst>
              <a:path w="2318913" h="1378598">
                <a:moveTo>
                  <a:pt x="0" y="0"/>
                </a:moveTo>
                <a:lnTo>
                  <a:pt x="2318913" y="0"/>
                </a:lnTo>
                <a:lnTo>
                  <a:pt x="2318913" y="1378598"/>
                </a:lnTo>
                <a:lnTo>
                  <a:pt x="0" y="13785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2F3FBC52-65E1-9FA6-BC77-AB8CB83DA4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610" y="-533400"/>
            <a:ext cx="4762500" cy="4762500"/>
          </a:xfrm>
          <a:prstGeom prst="rect">
            <a:avLst/>
          </a:prstGeom>
        </p:spPr>
      </p:pic>
      <p:pic>
        <p:nvPicPr>
          <p:cNvPr id="15" name="Imagem 14" descr="Texto&#10;&#10;Descrição gerada automaticamente">
            <a:extLst>
              <a:ext uri="{FF2B5EF4-FFF2-40B4-BE49-F238E27FC236}">
                <a16:creationId xmlns:a16="http://schemas.microsoft.com/office/drawing/2014/main" id="{EAA36F55-14C8-FC45-BB0E-4162DA1CC8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1" y="30773590"/>
            <a:ext cx="3019112" cy="765717"/>
          </a:xfrm>
          <a:prstGeom prst="rect">
            <a:avLst/>
          </a:prstGeom>
        </p:spPr>
      </p:pic>
      <p:pic>
        <p:nvPicPr>
          <p:cNvPr id="28" name="Imagem 27" descr="Texto&#10;&#10;Descrição gerada automaticamente">
            <a:extLst>
              <a:ext uri="{FF2B5EF4-FFF2-40B4-BE49-F238E27FC236}">
                <a16:creationId xmlns:a16="http://schemas.microsoft.com/office/drawing/2014/main" id="{DCFAE5B9-E295-B942-90E0-0A6943ADA5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206" y="30371912"/>
            <a:ext cx="2318913" cy="13503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354</Words>
  <Application>Microsoft Office PowerPoint</Application>
  <PresentationFormat>Personalizar</PresentationFormat>
  <Paragraphs>105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Arimo Bold</vt:lpstr>
      <vt:lpstr>Arial Bold</vt:lpstr>
      <vt:lpstr>Arial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pôster IX Feira de Ciências Campus Bagé.ppt</dc:title>
  <cp:lastModifiedBy>Camila Collares</cp:lastModifiedBy>
  <cp:revision>2</cp:revision>
  <dcterms:created xsi:type="dcterms:W3CDTF">2006-08-16T00:00:00Z</dcterms:created>
  <dcterms:modified xsi:type="dcterms:W3CDTF">2025-04-03T13:13:36Z</dcterms:modified>
  <dc:identifier>DAFqgDoRtJ8</dc:identifier>
</cp:coreProperties>
</file>