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0000" cx="324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1pPr>
            <a:lvl2pPr lvl="1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2pPr>
            <a:lvl3pPr lvl="2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3pPr>
            <a:lvl4pPr lvl="3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4pPr>
            <a:lvl5pPr lvl="4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5pPr>
            <a:lvl6pPr lvl="5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6pPr>
            <a:lvl7pPr lvl="6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7pPr>
            <a:lvl8pPr lvl="7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8pPr>
            <a:lvl9pPr lvl="8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1pPr>
            <a:lvl2pPr lvl="1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2pPr>
            <a:lvl3pPr lvl="2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3pPr>
            <a:lvl4pPr lvl="3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4pPr>
            <a:lvl5pPr lvl="4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5pPr>
            <a:lvl6pPr lvl="5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6pPr>
            <a:lvl7pPr lvl="6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7pPr>
            <a:lvl8pPr lvl="7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8pPr>
            <a:lvl9pPr lvl="8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8600" lvl="0" marL="457200" algn="ctr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indent="-687489" lvl="1" marL="914400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indent="-687489" lvl="2" marL="1371600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indent="-687489" lvl="3" marL="1828800" algn="ctr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indent="-687489" lvl="4" marL="2286000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indent="-687489" lvl="5" marL="2743200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indent="-687489" lvl="6" marL="3200400" algn="ctr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indent="-687489" lvl="7" marL="3657600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indent="-687489" lvl="8" marL="4114800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1pPr>
            <a:lvl2pPr lvl="1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2pPr>
            <a:lvl3pPr lvl="2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3pPr>
            <a:lvl4pPr lvl="3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4pPr>
            <a:lvl5pPr lvl="4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5pPr>
            <a:lvl6pPr lvl="5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6pPr>
            <a:lvl7pPr lvl="6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7pPr>
            <a:lvl8pPr lvl="7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8pPr>
            <a:lvl9pPr lvl="8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8600" lvl="0" marL="457200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indent="-687489" lvl="1" marL="9144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indent="-687489" lvl="2" marL="13716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indent="-687489" lvl="3" marL="18288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indent="-687489" lvl="4" marL="22860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indent="-687489" lvl="5" marL="27432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indent="-687489" lvl="6" marL="32004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indent="-687489" lvl="7" marL="36576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indent="-687489" lvl="8" marL="41148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7489" lvl="0" marL="4572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1pPr>
            <a:lvl2pPr indent="-621933" lvl="1" marL="9144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indent="-621933" lvl="2" marL="13716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indent="-621933" lvl="3" marL="18288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indent="-621933" lvl="4" marL="22860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indent="-621933" lvl="5" marL="27432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indent="-621933" lvl="6" marL="32004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indent="-621933" lvl="7" marL="36576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indent="-621933" lvl="8" marL="41148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7489" lvl="0" marL="4572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1pPr>
            <a:lvl2pPr indent="-621933" lvl="1" marL="9144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indent="-621933" lvl="2" marL="13716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indent="-621933" lvl="3" marL="18288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indent="-621933" lvl="4" marL="22860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indent="-621933" lvl="5" marL="27432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indent="-621933" lvl="6" marL="32004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indent="-621933" lvl="7" marL="36576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indent="-621933" lvl="8" marL="41148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1pPr>
            <a:lvl2pPr lvl="1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2pPr>
            <a:lvl3pPr lvl="2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3pPr>
            <a:lvl4pPr lvl="3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4pPr>
            <a:lvl5pPr lvl="4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5pPr>
            <a:lvl6pPr lvl="5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6pPr>
            <a:lvl7pPr lvl="6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7pPr>
            <a:lvl8pPr lvl="7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8pPr>
            <a:lvl9pPr lvl="8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21933" lvl="0" marL="4572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1pPr>
            <a:lvl2pPr indent="-621933" lvl="1" marL="9144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indent="-621933" lvl="2" marL="13716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indent="-621933" lvl="3" marL="18288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indent="-621933" lvl="4" marL="22860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indent="-621933" lvl="5" marL="27432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indent="-621933" lvl="6" marL="32004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indent="-621933" lvl="7" marL="36576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indent="-621933" lvl="8" marL="41148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1pPr>
            <a:lvl2pPr lvl="1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2pPr>
            <a:lvl3pPr lvl="2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3pPr>
            <a:lvl4pPr lvl="3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4pPr>
            <a:lvl5pPr lvl="4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5pPr>
            <a:lvl6pPr lvl="5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6pPr>
            <a:lvl7pPr lvl="6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7pPr>
            <a:lvl8pPr lvl="7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8pPr>
            <a:lvl9pPr lvl="8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1pPr>
            <a:lvl2pPr lvl="1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2pPr>
            <a:lvl3pPr lvl="2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3pPr>
            <a:lvl4pPr lvl="3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4pPr>
            <a:lvl5pPr lvl="4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5pPr>
            <a:lvl6pPr lvl="5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6pPr>
            <a:lvl7pPr lvl="6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7pPr>
            <a:lvl8pPr lvl="7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8pPr>
            <a:lvl9pPr lvl="8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818600" lvl="0" marL="457200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indent="-687489" lvl="1" marL="9144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indent="-687489" lvl="2" marL="13716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indent="-687489" lvl="3" marL="18288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indent="-687489" lvl="4" marL="22860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indent="-687489" lvl="5" marL="27432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indent="-687489" lvl="6" marL="32004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indent="-687489" lvl="7" marL="36576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indent="-687489" lvl="8" marL="41148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91"/>
              <a:buNone/>
              <a:defRPr sz="9291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8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291"/>
              <a:buChar char="●"/>
              <a:defRPr sz="9291">
                <a:solidFill>
                  <a:schemeClr val="dk2"/>
                </a:solidFill>
              </a:defRPr>
            </a:lvl1pPr>
            <a:lvl2pPr indent="-687489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2pPr>
            <a:lvl3pPr indent="-687489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3pPr>
            <a:lvl4pPr indent="-687489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●"/>
              <a:defRPr sz="7226">
                <a:solidFill>
                  <a:schemeClr val="dk2"/>
                </a:solidFill>
              </a:defRPr>
            </a:lvl4pPr>
            <a:lvl5pPr indent="-687489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5pPr>
            <a:lvl6pPr indent="-687489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6pPr>
            <a:lvl7pPr indent="-687489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●"/>
              <a:defRPr sz="7226">
                <a:solidFill>
                  <a:schemeClr val="dk2"/>
                </a:solidFill>
              </a:defRPr>
            </a:lvl7pPr>
            <a:lvl8pPr indent="-687489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8pPr>
            <a:lvl9pPr indent="-687489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r">
              <a:buNone/>
              <a:defRPr sz="5161">
                <a:solidFill>
                  <a:schemeClr val="dk2"/>
                </a:solidFill>
              </a:defRPr>
            </a:lvl1pPr>
            <a:lvl2pPr lvl="1" algn="r">
              <a:buNone/>
              <a:defRPr sz="5161">
                <a:solidFill>
                  <a:schemeClr val="dk2"/>
                </a:solidFill>
              </a:defRPr>
            </a:lvl2pPr>
            <a:lvl3pPr lvl="2" algn="r">
              <a:buNone/>
              <a:defRPr sz="5161">
                <a:solidFill>
                  <a:schemeClr val="dk2"/>
                </a:solidFill>
              </a:defRPr>
            </a:lvl3pPr>
            <a:lvl4pPr lvl="3" algn="r">
              <a:buNone/>
              <a:defRPr sz="5161">
                <a:solidFill>
                  <a:schemeClr val="dk2"/>
                </a:solidFill>
              </a:defRPr>
            </a:lvl4pPr>
            <a:lvl5pPr lvl="4" algn="r">
              <a:buNone/>
              <a:defRPr sz="5161">
                <a:solidFill>
                  <a:schemeClr val="dk2"/>
                </a:solidFill>
              </a:defRPr>
            </a:lvl5pPr>
            <a:lvl6pPr lvl="5" algn="r">
              <a:buNone/>
              <a:defRPr sz="5161">
                <a:solidFill>
                  <a:schemeClr val="dk2"/>
                </a:solidFill>
              </a:defRPr>
            </a:lvl6pPr>
            <a:lvl7pPr lvl="6" algn="r">
              <a:buNone/>
              <a:defRPr sz="5161">
                <a:solidFill>
                  <a:schemeClr val="dk2"/>
                </a:solidFill>
              </a:defRPr>
            </a:lvl7pPr>
            <a:lvl8pPr lvl="7" algn="r">
              <a:buNone/>
              <a:defRPr sz="5161">
                <a:solidFill>
                  <a:schemeClr val="dk2"/>
                </a:solidFill>
              </a:defRPr>
            </a:lvl8pPr>
            <a:lvl9pPr lvl="8" algn="r">
              <a:buNone/>
              <a:defRPr sz="5161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Banner 90x120c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2247602" cy="42996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