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"/>
  </p:notesMasterIdLst>
  <p:sldIdLst>
    <p:sldId id="256" r:id="rId2"/>
  </p:sldIdLst>
  <p:sldSz cx="21602700" cy="32385000"/>
  <p:notesSz cx="6858000" cy="9144000"/>
  <p:embeddedFontLst>
    <p:embeddedFont>
      <p:font typeface="Comic Sans" panose="020B0604020202020204" charset="0"/>
      <p:regular r:id="rId4"/>
    </p:embeddedFont>
    <p:embeddedFont>
      <p:font typeface="Comic Sans Bold" panose="020B0604020202020204" charset="0"/>
      <p:regular r:id="rId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16" d="100"/>
          <a:sy n="16" d="100"/>
        </p:scale>
        <p:origin x="2750" y="12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268E1E-0E44-426D-905E-8AD9B19D2182}" type="datetimeFigureOut">
              <a:rPr lang="cs-CZ" smtClean="0"/>
              <a:t>19.10.2025</a:t>
            </a:fld>
            <a:endParaRPr lang="cs-CZ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857500" y="512763"/>
            <a:ext cx="3429000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B2431-D351-4C6E-A3CF-9DFAC0E3E050}" type="slidenum">
              <a:rPr lang="cs-CZ" smtClean="0"/>
              <a:t>‹nº›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88891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cs-CZ"/>
              <a:t>1.7.2013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16338" y="512763"/>
            <a:ext cx="1711325" cy="2566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3251200"/>
            <a:ext cx="7315200" cy="3081338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en-US"/>
              <a:t>1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6502400"/>
            <a:ext cx="3962400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r>
              <a:rPr lang="cs-CZ"/>
              <a:t>‹#›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‹nº›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jp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1887818" y="4421790"/>
            <a:ext cx="16768849" cy="1018343"/>
            <a:chOff x="0" y="0"/>
            <a:chExt cx="23714813" cy="1440160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3714813" cy="1440160"/>
            </a:xfrm>
            <a:custGeom>
              <a:avLst/>
              <a:gdLst/>
              <a:ahLst/>
              <a:cxnLst/>
              <a:rect l="l" t="t" r="r" b="b"/>
              <a:pathLst>
                <a:path w="23714813" h="1440160">
                  <a:moveTo>
                    <a:pt x="0" y="0"/>
                  </a:moveTo>
                  <a:lnTo>
                    <a:pt x="23714813" y="0"/>
                  </a:lnTo>
                  <a:lnTo>
                    <a:pt x="23714813" y="1440160"/>
                  </a:lnTo>
                  <a:lnTo>
                    <a:pt x="0" y="1440160"/>
                  </a:lnTo>
                  <a:close/>
                </a:path>
              </a:pathLst>
            </a:custGeom>
            <a:solidFill>
              <a:srgbClr val="000000">
                <a:alpha val="0"/>
              </a:srgbClr>
            </a:solidFill>
          </p:spPr>
          <p:txBody>
            <a:bodyPr/>
            <a:lstStyle/>
            <a:p>
              <a:endParaRPr lang="pt-BR" noProof="0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0"/>
              <a:ext cx="23714813" cy="1440160"/>
            </a:xfrm>
            <a:prstGeom prst="rect">
              <a:avLst/>
            </a:prstGeom>
          </p:spPr>
          <p:txBody>
            <a:bodyPr lIns="0" tIns="0" rIns="0" bIns="0" rtlCol="0" anchor="b"/>
            <a:lstStyle/>
            <a:p>
              <a:pPr algn="ctr">
                <a:lnSpc>
                  <a:spcPts val="6720"/>
                </a:lnSpc>
              </a:pPr>
              <a:r>
                <a:rPr lang="pt-BR" sz="5600" b="1" noProof="0" dirty="0">
                  <a:solidFill>
                    <a:srgbClr val="000000"/>
                  </a:solidFill>
                  <a:latin typeface="Comic Sans Bold"/>
                  <a:ea typeface="Comic Sans Bold"/>
                  <a:cs typeface="Comic Sans Bold"/>
                  <a:sym typeface="Comic Sans Bold"/>
                </a:rPr>
                <a:t>Título: (do trabalho)</a:t>
              </a:r>
            </a:p>
          </p:txBody>
        </p:sp>
      </p:grpSp>
      <p:sp>
        <p:nvSpPr>
          <p:cNvPr id="5" name="TextBox 5"/>
          <p:cNvSpPr txBox="1"/>
          <p:nvPr/>
        </p:nvSpPr>
        <p:spPr>
          <a:xfrm>
            <a:off x="5590907" y="3564827"/>
            <a:ext cx="10011043" cy="51187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072"/>
              </a:lnSpc>
            </a:pPr>
            <a:r>
              <a:rPr lang="pt-BR" sz="3394" b="1" noProof="0" dirty="0">
                <a:solidFill>
                  <a:srgbClr val="000000"/>
                </a:solidFill>
                <a:latin typeface="Comic Sans Bold"/>
                <a:ea typeface="Comic Sans Bold"/>
                <a:cs typeface="Comic Sans Bold"/>
                <a:sym typeface="Comic Sans Bold"/>
              </a:rPr>
              <a:t>Caçapava do Sul, 19/11/2025</a:t>
            </a:r>
          </a:p>
        </p:txBody>
      </p:sp>
      <p:sp>
        <p:nvSpPr>
          <p:cNvPr id="6" name="AutoShape 6"/>
          <p:cNvSpPr/>
          <p:nvPr/>
        </p:nvSpPr>
        <p:spPr>
          <a:xfrm>
            <a:off x="608794" y="4159804"/>
            <a:ext cx="20385113" cy="17960"/>
          </a:xfrm>
          <a:prstGeom prst="line">
            <a:avLst/>
          </a:prstGeom>
          <a:ln w="28575" cap="rnd">
            <a:solidFill>
              <a:srgbClr val="000000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pt-BR" noProof="0" dirty="0"/>
          </a:p>
        </p:txBody>
      </p:sp>
      <p:grpSp>
        <p:nvGrpSpPr>
          <p:cNvPr id="9" name="Group 9"/>
          <p:cNvGrpSpPr>
            <a:grpSpLocks noChangeAspect="1"/>
          </p:cNvGrpSpPr>
          <p:nvPr/>
        </p:nvGrpSpPr>
        <p:grpSpPr>
          <a:xfrm>
            <a:off x="10767468" y="29479993"/>
            <a:ext cx="5560285" cy="1666649"/>
            <a:chOff x="0" y="0"/>
            <a:chExt cx="8590621" cy="2574967"/>
          </a:xfrm>
        </p:grpSpPr>
        <p:sp>
          <p:nvSpPr>
            <p:cNvPr id="10" name="Freeform 10"/>
            <p:cNvSpPr/>
            <p:nvPr/>
          </p:nvSpPr>
          <p:spPr>
            <a:xfrm>
              <a:off x="0" y="0"/>
              <a:ext cx="8590661" cy="2574925"/>
            </a:xfrm>
            <a:custGeom>
              <a:avLst/>
              <a:gdLst/>
              <a:ahLst/>
              <a:cxnLst/>
              <a:rect l="l" t="t" r="r" b="b"/>
              <a:pathLst>
                <a:path w="8590661" h="2574925">
                  <a:moveTo>
                    <a:pt x="0" y="0"/>
                  </a:moveTo>
                  <a:lnTo>
                    <a:pt x="8590661" y="0"/>
                  </a:lnTo>
                  <a:lnTo>
                    <a:pt x="8590661" y="2574925"/>
                  </a:lnTo>
                  <a:lnTo>
                    <a:pt x="0" y="2574925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b="-1"/>
              </a:stretch>
            </a:blipFill>
          </p:spPr>
          <p:txBody>
            <a:bodyPr/>
            <a:lstStyle/>
            <a:p>
              <a:endParaRPr lang="pt-BR" noProof="0" dirty="0"/>
            </a:p>
          </p:txBody>
        </p:sp>
      </p:grpSp>
      <p:grpSp>
        <p:nvGrpSpPr>
          <p:cNvPr id="11" name="Group 11"/>
          <p:cNvGrpSpPr>
            <a:grpSpLocks noChangeAspect="1"/>
          </p:cNvGrpSpPr>
          <p:nvPr/>
        </p:nvGrpSpPr>
        <p:grpSpPr>
          <a:xfrm>
            <a:off x="1175041" y="29235282"/>
            <a:ext cx="8385142" cy="1863729"/>
            <a:chOff x="0" y="0"/>
            <a:chExt cx="12865429" cy="2859543"/>
          </a:xfrm>
        </p:grpSpPr>
        <p:sp>
          <p:nvSpPr>
            <p:cNvPr id="12" name="Freeform 12"/>
            <p:cNvSpPr/>
            <p:nvPr/>
          </p:nvSpPr>
          <p:spPr>
            <a:xfrm>
              <a:off x="0" y="0"/>
              <a:ext cx="12865481" cy="2859532"/>
            </a:xfrm>
            <a:custGeom>
              <a:avLst/>
              <a:gdLst/>
              <a:ahLst/>
              <a:cxnLst/>
              <a:rect l="l" t="t" r="r" b="b"/>
              <a:pathLst>
                <a:path w="12865481" h="2859532">
                  <a:moveTo>
                    <a:pt x="0" y="0"/>
                  </a:moveTo>
                  <a:lnTo>
                    <a:pt x="12865481" y="0"/>
                  </a:lnTo>
                  <a:lnTo>
                    <a:pt x="12865481" y="2859532"/>
                  </a:lnTo>
                  <a:lnTo>
                    <a:pt x="0" y="2859532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4"/>
              <a:stretch>
                <a:fillRect/>
              </a:stretch>
            </a:blipFill>
          </p:spPr>
          <p:txBody>
            <a:bodyPr/>
            <a:lstStyle/>
            <a:p>
              <a:endParaRPr lang="pt-BR" noProof="0" dirty="0"/>
            </a:p>
          </p:txBody>
        </p:sp>
      </p:grpSp>
      <p:sp>
        <p:nvSpPr>
          <p:cNvPr id="18" name="Freeform 18"/>
          <p:cNvSpPr/>
          <p:nvPr/>
        </p:nvSpPr>
        <p:spPr>
          <a:xfrm>
            <a:off x="17535837" y="29651225"/>
            <a:ext cx="2242574" cy="1495417"/>
          </a:xfrm>
          <a:custGeom>
            <a:avLst/>
            <a:gdLst/>
            <a:ahLst/>
            <a:cxnLst/>
            <a:rect l="l" t="t" r="r" b="b"/>
            <a:pathLst>
              <a:path w="2242574" h="1495417">
                <a:moveTo>
                  <a:pt x="0" y="0"/>
                </a:moveTo>
                <a:lnTo>
                  <a:pt x="2242574" y="0"/>
                </a:lnTo>
                <a:lnTo>
                  <a:pt x="2242574" y="1495417"/>
                </a:lnTo>
                <a:lnTo>
                  <a:pt x="0" y="1495417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t="-20622"/>
            </a:stretch>
          </a:blipFill>
        </p:spPr>
        <p:txBody>
          <a:bodyPr/>
          <a:lstStyle/>
          <a:p>
            <a:endParaRPr lang="pt-BR" noProof="0" dirty="0"/>
          </a:p>
        </p:txBody>
      </p:sp>
      <p:sp>
        <p:nvSpPr>
          <p:cNvPr id="19" name="TextBox 19"/>
          <p:cNvSpPr txBox="1"/>
          <p:nvPr/>
        </p:nvSpPr>
        <p:spPr>
          <a:xfrm>
            <a:off x="11793271" y="9272657"/>
            <a:ext cx="7816763" cy="18690553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792"/>
              </a:lnSpc>
            </a:pPr>
            <a:endParaRPr lang="pt-BR" noProof="0" dirty="0"/>
          </a:p>
          <a:p>
            <a:pPr algn="just">
              <a:lnSpc>
                <a:spcPts val="5792"/>
              </a:lnSpc>
            </a:pPr>
            <a:r>
              <a:rPr lang="pt-BR" sz="4827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Resultados e discussões: é o espaço onde o trabalho é apresentado, incluindo a análise dos resultados.</a:t>
            </a: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r>
              <a:rPr lang="pt-BR" sz="4827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Conclusão: se possível, apresentar uma conclusão do trabalho. Pode-se incluir também os benefícios que o trabalho trouxe para os alunos, para a turma e/ou para a escola, etc..</a:t>
            </a:r>
          </a:p>
          <a:p>
            <a:pPr algn="l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l">
              <a:lnSpc>
                <a:spcPts val="5792"/>
              </a:lnSpc>
            </a:pPr>
            <a:r>
              <a:rPr lang="pt-BR" sz="4827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Outras informações relevantes sobre o trabalho.</a:t>
            </a: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92"/>
              </a:lnSpc>
            </a:pPr>
            <a:endParaRPr lang="pt-BR" sz="4827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1009614" y="5430608"/>
            <a:ext cx="18768797" cy="590752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525"/>
              </a:lnSpc>
            </a:pPr>
            <a:r>
              <a:rPr lang="pt-BR" sz="3771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Autores: (nomes dos alunos)</a:t>
            </a:r>
          </a:p>
        </p:txBody>
      </p:sp>
      <p:sp>
        <p:nvSpPr>
          <p:cNvPr id="21" name="TextBox 21"/>
          <p:cNvSpPr txBox="1"/>
          <p:nvPr/>
        </p:nvSpPr>
        <p:spPr>
          <a:xfrm>
            <a:off x="5931608" y="6405931"/>
            <a:ext cx="8924810" cy="6392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78"/>
              </a:lnSpc>
            </a:pPr>
            <a:r>
              <a:rPr lang="pt-BR" sz="4148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Nome da escola</a:t>
            </a:r>
          </a:p>
        </p:txBody>
      </p:sp>
      <p:sp>
        <p:nvSpPr>
          <p:cNvPr id="23" name="TextBox 23"/>
          <p:cNvSpPr txBox="1"/>
          <p:nvPr/>
        </p:nvSpPr>
        <p:spPr>
          <a:xfrm>
            <a:off x="1918915" y="9656481"/>
            <a:ext cx="7399913" cy="1451602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5778"/>
              </a:lnSpc>
            </a:pPr>
            <a:r>
              <a:rPr lang="pt-BR" sz="4815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Introdução : uma breve descrição do assunto tratado, Pode-se comentar da motivação ao  trabalho e como foi o seu desenvolvimento.</a:t>
            </a:r>
          </a:p>
          <a:p>
            <a:pPr algn="just">
              <a:lnSpc>
                <a:spcPts val="5778"/>
              </a:lnSpc>
            </a:pPr>
            <a:endParaRPr lang="pt-BR" sz="4815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78"/>
              </a:lnSpc>
            </a:pPr>
            <a:r>
              <a:rPr lang="pt-BR" sz="4815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Ø Caixa de texto:</a:t>
            </a:r>
          </a:p>
          <a:p>
            <a:pPr algn="just">
              <a:lnSpc>
                <a:spcPts val="5778"/>
              </a:lnSpc>
            </a:pPr>
            <a:r>
              <a:rPr lang="pt-BR" sz="4815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Pode-se inserir caixa de texto através de: inserir -&gt; caixa de texto. Pode-se ajustar o tamanho e a posição da caixa de texto.</a:t>
            </a:r>
          </a:p>
          <a:p>
            <a:pPr algn="just">
              <a:lnSpc>
                <a:spcPts val="5778"/>
              </a:lnSpc>
            </a:pPr>
            <a:endParaRPr lang="pt-BR" sz="4815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78"/>
              </a:lnSpc>
            </a:pPr>
            <a:endParaRPr lang="pt-BR" sz="4815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78"/>
              </a:lnSpc>
            </a:pPr>
            <a:endParaRPr lang="pt-BR" sz="4815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  <a:p>
            <a:pPr algn="just">
              <a:lnSpc>
                <a:spcPts val="5778"/>
              </a:lnSpc>
            </a:pPr>
            <a:r>
              <a:rPr lang="pt-BR" sz="4815" noProof="0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Ø Figuras: inserir figuras através de: Inserir -&gt; Imagens -&gt; do arquivo</a:t>
            </a:r>
          </a:p>
        </p:txBody>
      </p:sp>
      <p:sp>
        <p:nvSpPr>
          <p:cNvPr id="24" name="TextBox 24"/>
          <p:cNvSpPr txBox="1"/>
          <p:nvPr/>
        </p:nvSpPr>
        <p:spPr>
          <a:xfrm>
            <a:off x="5931608" y="7147939"/>
            <a:ext cx="8924810" cy="616486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78"/>
              </a:lnSpc>
              <a:spcBef>
                <a:spcPct val="0"/>
              </a:spcBef>
            </a:pPr>
            <a:r>
              <a:rPr lang="pt-BR" sz="4148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C</a:t>
            </a:r>
            <a:r>
              <a:rPr lang="pt-BR" sz="4148" noProof="0" dirty="0" err="1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ategoria</a:t>
            </a:r>
            <a:endParaRPr lang="pt-BR" sz="4148" noProof="0" dirty="0">
              <a:solidFill>
                <a:srgbClr val="000000"/>
              </a:solidFill>
              <a:latin typeface="Comic Sans"/>
              <a:ea typeface="Comic Sans"/>
              <a:cs typeface="Comic Sans"/>
              <a:sym typeface="Comic Sans"/>
            </a:endParaRPr>
          </a:p>
        </p:txBody>
      </p:sp>
      <p:pic>
        <p:nvPicPr>
          <p:cNvPr id="26" name="Imagem 25">
            <a:extLst>
              <a:ext uri="{FF2B5EF4-FFF2-40B4-BE49-F238E27FC236}">
                <a16:creationId xmlns:a16="http://schemas.microsoft.com/office/drawing/2014/main" id="{78F19A1F-040C-CFC5-3D5D-1CB67FCF3A6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89115" y="1002642"/>
            <a:ext cx="4604792" cy="2928648"/>
          </a:xfrm>
          <a:prstGeom prst="rect">
            <a:avLst/>
          </a:prstGeom>
        </p:spPr>
      </p:pic>
      <p:pic>
        <p:nvPicPr>
          <p:cNvPr id="28" name="Imagem 27">
            <a:extLst>
              <a:ext uri="{FF2B5EF4-FFF2-40B4-BE49-F238E27FC236}">
                <a16:creationId xmlns:a16="http://schemas.microsoft.com/office/drawing/2014/main" id="{5E6E7DCA-0296-A516-1240-BC564CBD4AD2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051" y="1181100"/>
            <a:ext cx="4628299" cy="2754644"/>
          </a:xfrm>
          <a:prstGeom prst="rect">
            <a:avLst/>
          </a:prstGeom>
        </p:spPr>
      </p:pic>
      <p:sp>
        <p:nvSpPr>
          <p:cNvPr id="22" name="TextBox 22"/>
          <p:cNvSpPr txBox="1"/>
          <p:nvPr/>
        </p:nvSpPr>
        <p:spPr>
          <a:xfrm>
            <a:off x="4169960" y="1002642"/>
            <a:ext cx="12574990" cy="266213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10600"/>
              </a:lnSpc>
            </a:pPr>
            <a:r>
              <a:rPr lang="pt-BR" sz="7000" b="1" noProof="0" dirty="0">
                <a:solidFill>
                  <a:schemeClr val="accent6">
                    <a:lumMod val="75000"/>
                  </a:schemeClr>
                </a:solidFill>
                <a:latin typeface="Comic Sans Bold"/>
                <a:ea typeface="Comic Sans Bold"/>
                <a:cs typeface="Comic Sans Bold"/>
                <a:sym typeface="Comic Sans Bold"/>
              </a:rPr>
              <a:t>Feira de Ciências do Pampa </a:t>
            </a:r>
            <a:r>
              <a:rPr lang="pt-BR" sz="8800" b="1" noProof="0" dirty="0">
                <a:solidFill>
                  <a:schemeClr val="accent6">
                    <a:lumMod val="75000"/>
                  </a:schemeClr>
                </a:solidFill>
                <a:latin typeface="Comic Sans Bold"/>
                <a:ea typeface="Comic Sans Bold"/>
                <a:cs typeface="Comic Sans Bold"/>
                <a:sym typeface="Comic Sans Bold"/>
              </a:rPr>
              <a:t>FECIPAMPA</a:t>
            </a:r>
            <a:endParaRPr lang="pt-BR" sz="7800" b="1" noProof="0" dirty="0">
              <a:solidFill>
                <a:schemeClr val="accent6">
                  <a:lumMod val="75000"/>
                </a:schemeClr>
              </a:solidFill>
              <a:latin typeface="Comic Sans Bold"/>
              <a:ea typeface="Comic Sans Bold"/>
              <a:cs typeface="Comic Sans Bold"/>
              <a:sym typeface="Comic Sans Bold"/>
            </a:endParaRPr>
          </a:p>
        </p:txBody>
      </p:sp>
      <p:sp>
        <p:nvSpPr>
          <p:cNvPr id="29" name="TextBox 24">
            <a:extLst>
              <a:ext uri="{FF2B5EF4-FFF2-40B4-BE49-F238E27FC236}">
                <a16:creationId xmlns:a16="http://schemas.microsoft.com/office/drawing/2014/main" id="{BB041673-AB35-DC63-FC4E-607CAA25B9FA}"/>
              </a:ext>
            </a:extLst>
          </p:cNvPr>
          <p:cNvSpPr txBox="1"/>
          <p:nvPr/>
        </p:nvSpPr>
        <p:spPr>
          <a:xfrm>
            <a:off x="6134023" y="7890716"/>
            <a:ext cx="8924810" cy="61439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4978"/>
              </a:lnSpc>
              <a:spcBef>
                <a:spcPct val="0"/>
              </a:spcBef>
            </a:pPr>
            <a:r>
              <a:rPr lang="pt-BR" sz="4148" dirty="0">
                <a:solidFill>
                  <a:srgbClr val="000000"/>
                </a:solidFill>
                <a:latin typeface="Comic Sans"/>
                <a:ea typeface="Comic Sans"/>
                <a:cs typeface="Comic Sans"/>
                <a:sym typeface="Comic Sans"/>
              </a:rPr>
              <a:t>Município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161</Words>
  <Application>Microsoft Office PowerPoint</Application>
  <PresentationFormat>Personalizar</PresentationFormat>
  <Paragraphs>31</Paragraphs>
  <Slides>1</Slides>
  <Notes>1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Calibri</vt:lpstr>
      <vt:lpstr>Comic Sans</vt:lpstr>
      <vt:lpstr>Comic Sans Bold</vt:lpstr>
      <vt:lpstr>Arial</vt:lpstr>
      <vt:lpstr>Office Theme</vt:lpstr>
      <vt:lpstr>Apresentação do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template_2024.pptx</dc:title>
  <dc:creator>Aline Lopes Balladares</dc:creator>
  <cp:lastModifiedBy>Aline Lopes Balladares</cp:lastModifiedBy>
  <cp:revision>3</cp:revision>
  <dcterms:created xsi:type="dcterms:W3CDTF">2006-08-16T00:00:00Z</dcterms:created>
  <dcterms:modified xsi:type="dcterms:W3CDTF">2025-10-19T11:17:54Z</dcterms:modified>
  <dc:identifier>DAGya_FRP0M</dc:identifier>
</cp:coreProperties>
</file>