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jpeg" ContentType="image/jpeg"/>
  <Override PartName="/ppt/media/image10.png" ContentType="image/png"/>
  <Override PartName="/ppt/media/image1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1602700" cy="32385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AE949A5-3B76-446B-A857-350357D197C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433B67B-01FE-40AC-808D-1711A89D271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2CAAA6A-C9E0-488D-B478-5B0B64C452D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76536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1422684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10800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76536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1422684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E575198-488F-49A5-872E-E910BAC382D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62B597E-4717-49AD-9BB6-6A4B05C03D3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4013D8-4AF8-47ED-9107-565ABA64493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C6078B8-5C2F-446E-87C9-A2CA123C18E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6B0C830-A3B5-4F61-A2CA-64470BEA224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080000" y="1292040"/>
            <a:ext cx="19442160" cy="2506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187B3A-F93E-44C1-9F35-F391ED810AE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68F85FD-166E-4204-9E0D-0C1127BB100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C59DB83-1D6E-4791-B3CF-E58F43C8FD6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61F514B-6500-4F14-8E36-A5371C51BBC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pt-BR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pt-BR" sz="1400" spc="-1" strike="noStrike">
                <a:latin typeface="Times New Roman"/>
              </a:rPr>
              <a:t>&lt;rodapé&gt;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E4F203F-A5F4-42E4-B1D3-CD03F0C03C4F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pt-BR" sz="1400" spc="-1" strike="noStrike">
                <a:latin typeface="Times New Roman"/>
              </a:defRPr>
            </a:lvl1pPr>
          </a:lstStyle>
          <a:p>
            <a:r>
              <a:rPr b="0" lang="pt-BR" sz="1400" spc="-1" strike="noStrike">
                <a:latin typeface="Times New Roman"/>
              </a:rPr>
              <a:t>&lt;data/hora&gt;</a:t>
            </a:r>
            <a:endParaRPr b="0" lang="pt-B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jpe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0" y="848880"/>
            <a:ext cx="21602160" cy="2244600"/>
            <a:chOff x="0" y="848880"/>
            <a:chExt cx="21602160" cy="2244600"/>
          </a:xfrm>
        </p:grpSpPr>
        <p:sp>
          <p:nvSpPr>
            <p:cNvPr id="40" name="Freeform 3"/>
            <p:cNvSpPr/>
            <p:nvPr/>
          </p:nvSpPr>
          <p:spPr>
            <a:xfrm>
              <a:off x="0" y="848880"/>
              <a:ext cx="21602160" cy="2244600"/>
            </a:xfrm>
            <a:custGeom>
              <a:avLst/>
              <a:gdLst/>
              <a:ahLst/>
              <a:rect l="l" t="t" r="r" b="b"/>
              <a:pathLst>
                <a:path w="28803854" h="2993835">
                  <a:moveTo>
                    <a:pt x="0" y="0"/>
                  </a:moveTo>
                  <a:lnTo>
                    <a:pt x="28803854" y="0"/>
                  </a:lnTo>
                  <a:lnTo>
                    <a:pt x="28803854" y="2993835"/>
                  </a:lnTo>
                  <a:lnTo>
                    <a:pt x="0" y="2993835"/>
                  </a:lnTo>
                  <a:close/>
                </a:path>
              </a:pathLst>
            </a:custGeom>
            <a:solidFill>
              <a:srgbClr val="ffdb4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41" name="Group 4"/>
          <p:cNvGrpSpPr/>
          <p:nvPr/>
        </p:nvGrpSpPr>
        <p:grpSpPr>
          <a:xfrm>
            <a:off x="-10623600" y="720"/>
            <a:ext cx="10084680" cy="29031840"/>
            <a:chOff x="-10623600" y="720"/>
            <a:chExt cx="10084680" cy="29031840"/>
          </a:xfrm>
        </p:grpSpPr>
        <p:sp>
          <p:nvSpPr>
            <p:cNvPr id="42" name="Freeform 5"/>
            <p:cNvSpPr/>
            <p:nvPr/>
          </p:nvSpPr>
          <p:spPr>
            <a:xfrm>
              <a:off x="-10623600" y="36360"/>
              <a:ext cx="10084680" cy="28996200"/>
            </a:xfrm>
            <a:custGeom>
              <a:avLst/>
              <a:gdLst/>
              <a:ahLst/>
              <a:rect l="l" t="t" r="r" b="b"/>
              <a:pathLst>
                <a:path w="13447268" h="38662611">
                  <a:moveTo>
                    <a:pt x="50927" y="0"/>
                  </a:moveTo>
                  <a:lnTo>
                    <a:pt x="13396340" y="0"/>
                  </a:lnTo>
                  <a:cubicBezTo>
                    <a:pt x="13424407" y="0"/>
                    <a:pt x="13447268" y="22733"/>
                    <a:pt x="13447268" y="50927"/>
                  </a:cubicBezTo>
                  <a:lnTo>
                    <a:pt x="13447268" y="38611683"/>
                  </a:lnTo>
                  <a:cubicBezTo>
                    <a:pt x="13447268" y="38639750"/>
                    <a:pt x="13424534" y="38662611"/>
                    <a:pt x="13396340" y="38662611"/>
                  </a:cubicBezTo>
                  <a:lnTo>
                    <a:pt x="50927" y="38662611"/>
                  </a:lnTo>
                  <a:cubicBezTo>
                    <a:pt x="22860" y="38662611"/>
                    <a:pt x="0" y="38639877"/>
                    <a:pt x="0" y="38611683"/>
                  </a:cubicBezTo>
                  <a:lnTo>
                    <a:pt x="0" y="50927"/>
                  </a:lnTo>
                  <a:cubicBezTo>
                    <a:pt x="0" y="22733"/>
                    <a:pt x="22733" y="0"/>
                    <a:pt x="50927" y="0"/>
                  </a:cubicBezTo>
                  <a:moveTo>
                    <a:pt x="50927" y="101727"/>
                  </a:moveTo>
                  <a:lnTo>
                    <a:pt x="50927" y="50927"/>
                  </a:lnTo>
                  <a:lnTo>
                    <a:pt x="101727" y="50927"/>
                  </a:lnTo>
                  <a:lnTo>
                    <a:pt x="101727" y="38611683"/>
                  </a:lnTo>
                  <a:lnTo>
                    <a:pt x="50927" y="38611683"/>
                  </a:lnTo>
                  <a:lnTo>
                    <a:pt x="50927" y="38560756"/>
                  </a:lnTo>
                  <a:lnTo>
                    <a:pt x="13396340" y="38560756"/>
                  </a:lnTo>
                  <a:lnTo>
                    <a:pt x="13396340" y="38611683"/>
                  </a:lnTo>
                  <a:lnTo>
                    <a:pt x="13345413" y="38611683"/>
                  </a:lnTo>
                  <a:lnTo>
                    <a:pt x="13345413" y="50927"/>
                  </a:lnTo>
                  <a:lnTo>
                    <a:pt x="13396340" y="50927"/>
                  </a:lnTo>
                  <a:lnTo>
                    <a:pt x="13396340" y="101727"/>
                  </a:lnTo>
                  <a:lnTo>
                    <a:pt x="50927" y="101727"/>
                  </a:lnTo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" name="TextBox 6"/>
            <p:cNvSpPr/>
            <p:nvPr/>
          </p:nvSpPr>
          <p:spPr>
            <a:xfrm>
              <a:off x="-10623600" y="720"/>
              <a:ext cx="10084680" cy="29031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t">
              <a:noAutofit/>
            </a:bodyPr>
            <a:p>
              <a:pPr algn="ctr">
                <a:lnSpc>
                  <a:spcPts val="2880"/>
                </a:lnSpc>
                <a:buNone/>
              </a:pPr>
              <a:endParaRPr b="0" lang="pt-BR" sz="1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  <a:ea typeface="DejaVu Sans"/>
                </a:rPr>
                <a:t>INSTRUÇÕES  PARA CONFECÇÃO DO PÔSTER.</a:t>
              </a:r>
              <a:endParaRPr b="0" lang="pt-BR" sz="2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  <a:ea typeface="DejaVu Sans"/>
                </a:rPr>
                <a:t>LEIA  COM ATENÇÃO.</a:t>
              </a: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SUGESTÃO DE ESTRUTURA: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Introdução: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uma breve descrição do assunto tratado. Pode-se comentar da motivação do trabalho e justificativa.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Objetivo: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fim que se deseja atingir. Propósito.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Metodologia: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desenvolvimento do trabalho. Deve conter a forma de coleta e análise dos dados. 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Resultados e/ou discussões: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são apresentados aqui os resultados e uma discussão dos resultados atingidos.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Conclusão: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apresentar uma conclusão do trabalho incluindo os benefícios que o trabalho trouxe para os alunos, para a turma e/ou para a escola, etc.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Referências: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listar as obras utilizadas para o desenvolvimento do trabalho.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Agradecimentos: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se possível, lembrar de todos que colaboraram para a realização do trabalho (exclui-se aqui os autores e a escola que já aparecem junto ao título). Também citar as instituições que auxiliaram neste trabalho (prefeitura e etc.).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Algum outro subitem que julgue necessário.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  <a:ea typeface="DejaVu Sans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DICAS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Inserir figuras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através de: Inserir -&gt; Imagens -&gt; do arquivo.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Inserir caixa de texto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através de: inserir -&gt; caixa de texto.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  <a:ea typeface="DejaVu Sans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NORMAS PARA IMPRESSÃO DE TRABALHOS NA PLOTER DO PROGRAMA “OBSERVATÓRIO DA APRENDIZAGEM”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Fundo branco, i.e. sem fundo.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Formato PPT (Office 2003).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Tamanho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60 cm x 90 cm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, em papel sulfite (75g/m2), sem acabamento de qualquer tipo.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O orientador ou coorientador deve enviar o arquivo no formato PPT para o e-mail feiradeciencias@bage.unipampa.edu.br até o dia 26/08/2019.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</p:txBody>
        </p:sp>
      </p:grpSp>
      <p:sp>
        <p:nvSpPr>
          <p:cNvPr id="44" name="TextBox 7"/>
          <p:cNvSpPr/>
          <p:nvPr/>
        </p:nvSpPr>
        <p:spPr>
          <a:xfrm>
            <a:off x="828720" y="6003000"/>
            <a:ext cx="9828360" cy="217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INTRODUÇÃO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OBJETIVO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METODOLOGIA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5" name="TextBox 8"/>
          <p:cNvSpPr/>
          <p:nvPr/>
        </p:nvSpPr>
        <p:spPr>
          <a:xfrm>
            <a:off x="10801440" y="6003000"/>
            <a:ext cx="9828360" cy="225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RESULTADOS E/OU DISCUSSÕES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CONCLUSÃO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REFERÊNCIAS</a:t>
            </a:r>
            <a:endParaRPr b="0" lang="pt-BR" sz="28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337680" indent="-168840" algn="just">
              <a:lnSpc>
                <a:spcPts val="3359"/>
              </a:lnSpc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ecaf08"/>
                </a:solidFill>
                <a:latin typeface="Arimo Bold"/>
                <a:ea typeface="DejaVu Sans"/>
              </a:rPr>
              <a:t>AGRADECIMENTOS</a:t>
            </a:r>
            <a:endParaRPr b="0" lang="pt-BR" sz="28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6" name="Freeform 9"/>
          <p:cNvSpPr/>
          <p:nvPr/>
        </p:nvSpPr>
        <p:spPr>
          <a:xfrm>
            <a:off x="1736640" y="10949040"/>
            <a:ext cx="4096800" cy="3315600"/>
          </a:xfrm>
          <a:custGeom>
            <a:avLst/>
            <a:gdLst/>
            <a:ahLst/>
            <a:rect l="l" t="t" r="r" b="b"/>
            <a:pathLst>
              <a:path w="4097520" h="3316320">
                <a:moveTo>
                  <a:pt x="0" y="0"/>
                </a:moveTo>
                <a:lnTo>
                  <a:pt x="4097520" y="0"/>
                </a:lnTo>
                <a:lnTo>
                  <a:pt x="4097520" y="3316320"/>
                </a:lnTo>
                <a:lnTo>
                  <a:pt x="0" y="3316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Freeform 10"/>
          <p:cNvSpPr/>
          <p:nvPr/>
        </p:nvSpPr>
        <p:spPr>
          <a:xfrm>
            <a:off x="12137040" y="10949040"/>
            <a:ext cx="3339360" cy="2772720"/>
          </a:xfrm>
          <a:custGeom>
            <a:avLst/>
            <a:gdLst/>
            <a:ahLst/>
            <a:rect l="l" t="t" r="r" b="b"/>
            <a:pathLst>
              <a:path w="3340080" h="2773440">
                <a:moveTo>
                  <a:pt x="0" y="0"/>
                </a:moveTo>
                <a:lnTo>
                  <a:pt x="3340080" y="0"/>
                </a:lnTo>
                <a:lnTo>
                  <a:pt x="3340080" y="2773440"/>
                </a:lnTo>
                <a:lnTo>
                  <a:pt x="0" y="277344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Freeform 11"/>
          <p:cNvSpPr/>
          <p:nvPr/>
        </p:nvSpPr>
        <p:spPr>
          <a:xfrm>
            <a:off x="15793920" y="9897480"/>
            <a:ext cx="4876200" cy="4876200"/>
          </a:xfrm>
          <a:custGeom>
            <a:avLst/>
            <a:gdLst/>
            <a:ahLst/>
            <a:rect l="l" t="t" r="r" b="b"/>
            <a:pathLst>
              <a:path w="4876920" h="4876920">
                <a:moveTo>
                  <a:pt x="0" y="0"/>
                </a:moveTo>
                <a:lnTo>
                  <a:pt x="4876920" y="0"/>
                </a:lnTo>
                <a:lnTo>
                  <a:pt x="4876920" y="4876920"/>
                </a:lnTo>
                <a:lnTo>
                  <a:pt x="0" y="48769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Freeform 12"/>
          <p:cNvSpPr/>
          <p:nvPr/>
        </p:nvSpPr>
        <p:spPr>
          <a:xfrm>
            <a:off x="6648480" y="10945800"/>
            <a:ext cx="2277360" cy="171540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Freeform 13"/>
          <p:cNvSpPr/>
          <p:nvPr/>
        </p:nvSpPr>
        <p:spPr>
          <a:xfrm>
            <a:off x="6648480" y="12544560"/>
            <a:ext cx="2277360" cy="171540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Box 17"/>
          <p:cNvSpPr/>
          <p:nvPr/>
        </p:nvSpPr>
        <p:spPr>
          <a:xfrm>
            <a:off x="-1286280" y="28930320"/>
            <a:ext cx="6480000" cy="62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Freeform 18"/>
          <p:cNvSpPr/>
          <p:nvPr/>
        </p:nvSpPr>
        <p:spPr>
          <a:xfrm>
            <a:off x="16194600" y="30394800"/>
            <a:ext cx="5201640" cy="1225080"/>
          </a:xfrm>
          <a:custGeom>
            <a:avLst/>
            <a:gdLst/>
            <a:ahLst/>
            <a:rect l="l" t="t" r="r" b="b"/>
            <a:pathLst>
              <a:path w="5202326" h="1225854">
                <a:moveTo>
                  <a:pt x="0" y="0"/>
                </a:moveTo>
                <a:lnTo>
                  <a:pt x="5202326" y="0"/>
                </a:lnTo>
                <a:lnTo>
                  <a:pt x="5202326" y="1225854"/>
                </a:lnTo>
                <a:lnTo>
                  <a:pt x="0" y="12258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Freeform 20"/>
          <p:cNvSpPr/>
          <p:nvPr/>
        </p:nvSpPr>
        <p:spPr>
          <a:xfrm>
            <a:off x="13093920" y="30455640"/>
            <a:ext cx="2576160" cy="1100160"/>
          </a:xfrm>
          <a:custGeom>
            <a:avLst/>
            <a:gdLst/>
            <a:ahLst/>
            <a:rect l="l" t="t" r="r" b="b"/>
            <a:pathLst>
              <a:path w="2576907" h="1100708">
                <a:moveTo>
                  <a:pt x="0" y="0"/>
                </a:moveTo>
                <a:lnTo>
                  <a:pt x="2576907" y="0"/>
                </a:lnTo>
                <a:lnTo>
                  <a:pt x="2576907" y="1100708"/>
                </a:lnTo>
                <a:lnTo>
                  <a:pt x="0" y="11007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Freeform 21"/>
          <p:cNvSpPr/>
          <p:nvPr/>
        </p:nvSpPr>
        <p:spPr>
          <a:xfrm>
            <a:off x="5834160" y="30391560"/>
            <a:ext cx="3708000" cy="1227960"/>
          </a:xfrm>
          <a:custGeom>
            <a:avLst/>
            <a:gdLst/>
            <a:ahLst/>
            <a:rect l="l" t="t" r="r" b="b"/>
            <a:pathLst>
              <a:path w="3708602" h="1228820">
                <a:moveTo>
                  <a:pt x="0" y="0"/>
                </a:moveTo>
                <a:lnTo>
                  <a:pt x="3708602" y="0"/>
                </a:lnTo>
                <a:lnTo>
                  <a:pt x="3708602" y="1228820"/>
                </a:lnTo>
                <a:lnTo>
                  <a:pt x="0" y="12288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TextBox 22"/>
          <p:cNvSpPr/>
          <p:nvPr/>
        </p:nvSpPr>
        <p:spPr>
          <a:xfrm>
            <a:off x="7786080" y="1600560"/>
            <a:ext cx="12884040" cy="62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4938"/>
              </a:lnSpc>
              <a:buNone/>
            </a:pPr>
            <a:r>
              <a:rPr b="0" lang="en-US" sz="5300" spc="-1" strike="noStrike">
                <a:solidFill>
                  <a:srgbClr val="ffffff"/>
                </a:solidFill>
                <a:latin typeface="Arial Bold"/>
                <a:ea typeface="DejaVu Sans"/>
              </a:rPr>
              <a:t>Título do trabalho</a:t>
            </a:r>
            <a:endParaRPr b="0" lang="pt-BR" sz="5300" spc="-1" strike="noStrike">
              <a:latin typeface="Arial"/>
            </a:endParaRPr>
          </a:p>
        </p:txBody>
      </p:sp>
      <p:sp>
        <p:nvSpPr>
          <p:cNvPr id="56" name="TextBox 23"/>
          <p:cNvSpPr/>
          <p:nvPr/>
        </p:nvSpPr>
        <p:spPr>
          <a:xfrm>
            <a:off x="7890480" y="3413880"/>
            <a:ext cx="12779640" cy="256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 Bold"/>
                <a:ea typeface="DejaVu Sans"/>
              </a:rPr>
              <a:t>Nome completo da Escola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do 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do coorientador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1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2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3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4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57" name="TextBox 24"/>
          <p:cNvSpPr/>
          <p:nvPr/>
        </p:nvSpPr>
        <p:spPr>
          <a:xfrm>
            <a:off x="2465280" y="3366000"/>
            <a:ext cx="11655720" cy="146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5760"/>
              </a:lnSpc>
              <a:buNone/>
            </a:pPr>
            <a:r>
              <a:rPr b="0" lang="en-US" sz="4800" spc="-1" strike="noStrike">
                <a:solidFill>
                  <a:srgbClr val="000000"/>
                </a:solidFill>
                <a:latin typeface="Arial Bold"/>
                <a:ea typeface="DejaVu Sans"/>
              </a:rPr>
              <a:t>XIII Feira de Ciências, Arte e Tecnologia de Candiota</a:t>
            </a:r>
            <a:endParaRPr b="0" lang="pt-BR" sz="4800" spc="-1" strike="noStrike">
              <a:latin typeface="Arial"/>
            </a:endParaRPr>
          </a:p>
        </p:txBody>
      </p:sp>
      <p:sp>
        <p:nvSpPr>
          <p:cNvPr id="58" name="Freeform 26"/>
          <p:cNvSpPr/>
          <p:nvPr/>
        </p:nvSpPr>
        <p:spPr>
          <a:xfrm>
            <a:off x="10062000" y="30391560"/>
            <a:ext cx="2318040" cy="1377720"/>
          </a:xfrm>
          <a:custGeom>
            <a:avLst/>
            <a:gdLst/>
            <a:ahLst/>
            <a:rect l="l" t="t" r="r" b="b"/>
            <a:pathLst>
              <a:path w="2318913" h="1378598">
                <a:moveTo>
                  <a:pt x="0" y="0"/>
                </a:moveTo>
                <a:lnTo>
                  <a:pt x="2318913" y="0"/>
                </a:lnTo>
                <a:lnTo>
                  <a:pt x="2318913" y="1378598"/>
                </a:lnTo>
                <a:lnTo>
                  <a:pt x="0" y="13785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9" name="Imagem 15" descr="Logotipo&#10;&#10;Descrição gerada automaticamente"/>
          <p:cNvPicPr/>
          <p:nvPr/>
        </p:nvPicPr>
        <p:blipFill>
          <a:blip r:embed="rId10"/>
          <a:stretch/>
        </p:blipFill>
        <p:spPr>
          <a:xfrm>
            <a:off x="-644760" y="-533520"/>
            <a:ext cx="4761720" cy="4761720"/>
          </a:xfrm>
          <a:prstGeom prst="rect">
            <a:avLst/>
          </a:prstGeom>
          <a:ln w="0">
            <a:noFill/>
          </a:ln>
        </p:spPr>
      </p:pic>
      <p:pic>
        <p:nvPicPr>
          <p:cNvPr id="60" name="" descr=""/>
          <p:cNvPicPr/>
          <p:nvPr/>
        </p:nvPicPr>
        <p:blipFill>
          <a:blip r:embed="rId11"/>
          <a:stretch/>
        </p:blipFill>
        <p:spPr>
          <a:xfrm>
            <a:off x="360000" y="30420000"/>
            <a:ext cx="5200920" cy="141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Application>LibreOffice/7.3.0.3$Windows_X86_64 LibreOffice_project/0f246aa12d0eee4a0f7adcefbf7c878fc2238db3</Application>
  <AppVersion>15.0000</AppVersion>
  <Words>357</Words>
  <Paragraphs>105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DAFqgDoRtJ8</dc:identifier>
  <dc:language>pt-BR</dc:language>
  <cp:lastModifiedBy/>
  <dcterms:modified xsi:type="dcterms:W3CDTF">2026-07-22T14:48:43Z</dcterms:modified>
  <cp:revision>5</cp:revision>
  <dc:subject/>
  <dc:title>Modelo pôster IX Feira de Ciências Campus Bagé.ppt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