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32397700" cy="43192700"/>
  <p:notesSz cx="6858000" cy="9144000"/>
  <p:embeddedFontLst>
    <p:embeddedFont>
      <p:font typeface="Lilita One" panose="020B0604020202020204" charset="0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Gladiola" panose="020B0604020202020204" charset="0"/>
      <p:regular r:id="rId8"/>
    </p:embeddedFont>
    <p:embeddedFont>
      <p:font typeface="Yellowtail" panose="020B0604020202020204" charset="0"/>
      <p:regular r:id="rId9"/>
    </p:embeddedFont>
    <p:embeddedFont>
      <p:font typeface="Londrina Solid" panose="020B0604020202020204" charset="0"/>
      <p:regular r:id="rId10"/>
    </p:embeddedFont>
    <p:embeddedFont>
      <p:font typeface="Nour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3" d="100"/>
          <a:sy n="13" d="100"/>
        </p:scale>
        <p:origin x="2554" y="12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tableStyles" Target="tableStyle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4.png"/><Relationship Id="rId39" Type="http://schemas.openxmlformats.org/officeDocument/2006/relationships/image" Target="../media/image38.svg"/><Relationship Id="rId21" Type="http://schemas.openxmlformats.org/officeDocument/2006/relationships/image" Target="../media/image20.jpeg"/><Relationship Id="rId34" Type="http://schemas.openxmlformats.org/officeDocument/2006/relationships/image" Target="../media/image33.svg"/><Relationship Id="rId42" Type="http://schemas.openxmlformats.org/officeDocument/2006/relationships/image" Target="../media/image36.png"/><Relationship Id="rId47" Type="http://schemas.openxmlformats.org/officeDocument/2006/relationships/image" Target="../media/image40.png"/><Relationship Id="rId50" Type="http://schemas.openxmlformats.org/officeDocument/2006/relationships/image" Target="../media/image43.png"/><Relationship Id="rId55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6.pn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32" Type="http://schemas.openxmlformats.org/officeDocument/2006/relationships/image" Target="../media/image29.png"/><Relationship Id="rId37" Type="http://schemas.openxmlformats.org/officeDocument/2006/relationships/image" Target="../media/image36.svg"/><Relationship Id="rId40" Type="http://schemas.openxmlformats.org/officeDocument/2006/relationships/image" Target="../media/image34.png"/><Relationship Id="rId45" Type="http://schemas.openxmlformats.org/officeDocument/2006/relationships/image" Target="../media/image38.png"/><Relationship Id="rId53" Type="http://schemas.openxmlformats.org/officeDocument/2006/relationships/image" Target="../media/image52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28.png"/><Relationship Id="rId44" Type="http://schemas.openxmlformats.org/officeDocument/2006/relationships/image" Target="../media/image43.svg"/><Relationship Id="rId52" Type="http://schemas.openxmlformats.org/officeDocument/2006/relationships/image" Target="../media/image44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5.png"/><Relationship Id="rId30" Type="http://schemas.openxmlformats.org/officeDocument/2006/relationships/image" Target="../media/image27.png"/><Relationship Id="rId35" Type="http://schemas.openxmlformats.org/officeDocument/2006/relationships/image" Target="../media/image31.png"/><Relationship Id="rId43" Type="http://schemas.openxmlformats.org/officeDocument/2006/relationships/image" Target="../media/image37.png"/><Relationship Id="rId48" Type="http://schemas.openxmlformats.org/officeDocument/2006/relationships/image" Target="../media/image41.png"/><Relationship Id="rId8" Type="http://schemas.openxmlformats.org/officeDocument/2006/relationships/image" Target="../media/image7.png"/><Relationship Id="rId51" Type="http://schemas.openxmlformats.org/officeDocument/2006/relationships/image" Target="../media/image50.sv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3.png"/><Relationship Id="rId33" Type="http://schemas.openxmlformats.org/officeDocument/2006/relationships/image" Target="../media/image30.png"/><Relationship Id="rId38" Type="http://schemas.openxmlformats.org/officeDocument/2006/relationships/image" Target="../media/image33.png"/><Relationship Id="rId46" Type="http://schemas.openxmlformats.org/officeDocument/2006/relationships/image" Target="../media/image39.png"/><Relationship Id="rId20" Type="http://schemas.openxmlformats.org/officeDocument/2006/relationships/image" Target="../media/image19.png"/><Relationship Id="rId41" Type="http://schemas.openxmlformats.org/officeDocument/2006/relationships/image" Target="../media/image35.png"/><Relationship Id="rId54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36" Type="http://schemas.openxmlformats.org/officeDocument/2006/relationships/image" Target="../media/image32.png"/><Relationship Id="rId4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15625" y="0"/>
            <a:ext cx="590625" cy="1096875"/>
          </a:xfrm>
          <a:custGeom>
            <a:avLst/>
            <a:gdLst/>
            <a:ahLst/>
            <a:cxnLst/>
            <a:rect l="l" t="t" r="r" b="b"/>
            <a:pathLst>
              <a:path w="590625" h="1096875">
                <a:moveTo>
                  <a:pt x="0" y="0"/>
                </a:moveTo>
                <a:lnTo>
                  <a:pt x="590625" y="0"/>
                </a:lnTo>
                <a:lnTo>
                  <a:pt x="590625" y="1096875"/>
                </a:lnTo>
                <a:lnTo>
                  <a:pt x="0" y="1096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5003125" y="815625"/>
            <a:ext cx="1153125" cy="1096875"/>
          </a:xfrm>
          <a:custGeom>
            <a:avLst/>
            <a:gdLst/>
            <a:ahLst/>
            <a:cxnLst/>
            <a:rect l="l" t="t" r="r" b="b"/>
            <a:pathLst>
              <a:path w="1153125" h="1096875">
                <a:moveTo>
                  <a:pt x="0" y="0"/>
                </a:moveTo>
                <a:lnTo>
                  <a:pt x="1153125" y="0"/>
                </a:lnTo>
                <a:lnTo>
                  <a:pt x="1153125" y="1096875"/>
                </a:lnTo>
                <a:lnTo>
                  <a:pt x="0" y="10968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853125" y="0"/>
            <a:ext cx="590625" cy="562500"/>
          </a:xfrm>
          <a:custGeom>
            <a:avLst/>
            <a:gdLst/>
            <a:ahLst/>
            <a:cxnLst/>
            <a:rect l="l" t="t" r="r" b="b"/>
            <a:pathLst>
              <a:path w="590625" h="562500">
                <a:moveTo>
                  <a:pt x="0" y="0"/>
                </a:moveTo>
                <a:lnTo>
                  <a:pt x="590625" y="0"/>
                </a:lnTo>
                <a:lnTo>
                  <a:pt x="590625" y="562500"/>
                </a:lnTo>
                <a:lnTo>
                  <a:pt x="0" y="562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-151965" y="-596973"/>
            <a:ext cx="32466058" cy="6949082"/>
            <a:chOff x="0" y="0"/>
            <a:chExt cx="43288077" cy="92654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288077" cy="8800663"/>
            </a:xfrm>
            <a:custGeom>
              <a:avLst/>
              <a:gdLst/>
              <a:ahLst/>
              <a:cxnLst/>
              <a:rect l="l" t="t" r="r" b="b"/>
              <a:pathLst>
                <a:path w="43288077" h="8800663">
                  <a:moveTo>
                    <a:pt x="0" y="0"/>
                  </a:moveTo>
                  <a:lnTo>
                    <a:pt x="43288077" y="0"/>
                  </a:lnTo>
                  <a:lnTo>
                    <a:pt x="43288077" y="8800663"/>
                  </a:lnTo>
                  <a:lnTo>
                    <a:pt x="0" y="8800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383" b="-56815"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64258" y="646024"/>
              <a:ext cx="1797468" cy="1734017"/>
            </a:xfrm>
            <a:custGeom>
              <a:avLst/>
              <a:gdLst/>
              <a:ahLst/>
              <a:cxnLst/>
              <a:rect l="l" t="t" r="r" b="b"/>
              <a:pathLst>
                <a:path w="1797468" h="1734017">
                  <a:moveTo>
                    <a:pt x="0" y="0"/>
                  </a:moveTo>
                  <a:lnTo>
                    <a:pt x="1797469" y="0"/>
                  </a:lnTo>
                  <a:lnTo>
                    <a:pt x="1797469" y="1734017"/>
                  </a:lnTo>
                  <a:lnTo>
                    <a:pt x="0" y="1734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01" b="-101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6128454" y="1750904"/>
              <a:ext cx="1540635" cy="1462500"/>
            </a:xfrm>
            <a:custGeom>
              <a:avLst/>
              <a:gdLst/>
              <a:ahLst/>
              <a:cxnLst/>
              <a:rect l="l" t="t" r="r" b="b"/>
              <a:pathLst>
                <a:path w="1540635" h="1462500">
                  <a:moveTo>
                    <a:pt x="0" y="0"/>
                  </a:moveTo>
                  <a:lnTo>
                    <a:pt x="1540634" y="0"/>
                  </a:lnTo>
                  <a:lnTo>
                    <a:pt x="1540634" y="1462500"/>
                  </a:lnTo>
                  <a:lnTo>
                    <a:pt x="0" y="146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01" b="-101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32885371" y="332429"/>
              <a:ext cx="1540635" cy="2175000"/>
            </a:xfrm>
            <a:custGeom>
              <a:avLst/>
              <a:gdLst/>
              <a:ahLst/>
              <a:cxnLst/>
              <a:rect l="l" t="t" r="r" b="b"/>
              <a:pathLst>
                <a:path w="1540635" h="2175000">
                  <a:moveTo>
                    <a:pt x="0" y="0"/>
                  </a:moveTo>
                  <a:lnTo>
                    <a:pt x="1540635" y="0"/>
                  </a:lnTo>
                  <a:lnTo>
                    <a:pt x="1540635" y="2175000"/>
                  </a:lnTo>
                  <a:lnTo>
                    <a:pt x="0" y="217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01" b="-101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25136753" y="2196530"/>
              <a:ext cx="1925769" cy="1889820"/>
            </a:xfrm>
            <a:custGeom>
              <a:avLst/>
              <a:gdLst/>
              <a:ahLst/>
              <a:cxnLst/>
              <a:rect l="l" t="t" r="r" b="b"/>
              <a:pathLst>
                <a:path w="1925769" h="1889820">
                  <a:moveTo>
                    <a:pt x="0" y="0"/>
                  </a:moveTo>
                  <a:lnTo>
                    <a:pt x="1925769" y="0"/>
                  </a:lnTo>
                  <a:lnTo>
                    <a:pt x="1925769" y="1889820"/>
                  </a:lnTo>
                  <a:lnTo>
                    <a:pt x="0" y="18898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01" b="-101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27654586" y="646024"/>
              <a:ext cx="2254587" cy="1462500"/>
            </a:xfrm>
            <a:custGeom>
              <a:avLst/>
              <a:gdLst/>
              <a:ahLst/>
              <a:cxnLst/>
              <a:rect l="l" t="t" r="r" b="b"/>
              <a:pathLst>
                <a:path w="2254587" h="1462500">
                  <a:moveTo>
                    <a:pt x="0" y="0"/>
                  </a:moveTo>
                  <a:lnTo>
                    <a:pt x="2254588" y="0"/>
                  </a:lnTo>
                  <a:lnTo>
                    <a:pt x="2254588" y="1462500"/>
                  </a:lnTo>
                  <a:lnTo>
                    <a:pt x="0" y="146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01" b="-101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7831457" y="5627014"/>
              <a:ext cx="1242829" cy="1219628"/>
            </a:xfrm>
            <a:custGeom>
              <a:avLst/>
              <a:gdLst/>
              <a:ahLst/>
              <a:cxnLst/>
              <a:rect l="l" t="t" r="r" b="b"/>
              <a:pathLst>
                <a:path w="1242829" h="1219628">
                  <a:moveTo>
                    <a:pt x="0" y="0"/>
                  </a:moveTo>
                  <a:lnTo>
                    <a:pt x="1242829" y="0"/>
                  </a:lnTo>
                  <a:lnTo>
                    <a:pt x="1242829" y="1219628"/>
                  </a:lnTo>
                  <a:lnTo>
                    <a:pt x="0" y="1219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101" b="-101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-202279">
              <a:off x="31389996" y="5836158"/>
              <a:ext cx="4531385" cy="3298902"/>
            </a:xfrm>
            <a:custGeom>
              <a:avLst/>
              <a:gdLst/>
              <a:ahLst/>
              <a:cxnLst/>
              <a:rect l="l" t="t" r="r" b="b"/>
              <a:pathLst>
                <a:path w="4531385" h="3298902">
                  <a:moveTo>
                    <a:pt x="0" y="0"/>
                  </a:moveTo>
                  <a:lnTo>
                    <a:pt x="4531386" y="0"/>
                  </a:lnTo>
                  <a:lnTo>
                    <a:pt x="4531386" y="3298902"/>
                  </a:lnTo>
                  <a:lnTo>
                    <a:pt x="0" y="3298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06" b="-106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27896234" y="3703761"/>
              <a:ext cx="3297838" cy="4674605"/>
            </a:xfrm>
            <a:custGeom>
              <a:avLst/>
              <a:gdLst/>
              <a:ahLst/>
              <a:cxnLst/>
              <a:rect l="l" t="t" r="r" b="b"/>
              <a:pathLst>
                <a:path w="3297838" h="4674605">
                  <a:moveTo>
                    <a:pt x="0" y="0"/>
                  </a:moveTo>
                  <a:lnTo>
                    <a:pt x="3297838" y="0"/>
                  </a:lnTo>
                  <a:lnTo>
                    <a:pt x="3297838" y="4674604"/>
                  </a:lnTo>
                  <a:lnTo>
                    <a:pt x="0" y="4674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101" b="-101"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>
              <a:off x="12925487" y="902363"/>
              <a:ext cx="11696521" cy="7889890"/>
            </a:xfrm>
            <a:custGeom>
              <a:avLst/>
              <a:gdLst/>
              <a:ahLst/>
              <a:cxnLst/>
              <a:rect l="l" t="t" r="r" b="b"/>
              <a:pathLst>
                <a:path w="11696521" h="7889890">
                  <a:moveTo>
                    <a:pt x="0" y="0"/>
                  </a:moveTo>
                  <a:lnTo>
                    <a:pt x="11696521" y="0"/>
                  </a:lnTo>
                  <a:lnTo>
                    <a:pt x="11696521" y="7889890"/>
                  </a:lnTo>
                  <a:lnTo>
                    <a:pt x="0" y="78898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362" r="-362" b="-1321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14769209" y="6222991"/>
              <a:ext cx="7519195" cy="2155374"/>
            </a:xfrm>
            <a:custGeom>
              <a:avLst/>
              <a:gdLst/>
              <a:ahLst/>
              <a:cxnLst/>
              <a:rect l="l" t="t" r="r" b="b"/>
              <a:pathLst>
                <a:path w="7519195" h="2155374">
                  <a:moveTo>
                    <a:pt x="0" y="0"/>
                  </a:moveTo>
                  <a:lnTo>
                    <a:pt x="7519194" y="0"/>
                  </a:lnTo>
                  <a:lnTo>
                    <a:pt x="7519194" y="2155374"/>
                  </a:lnTo>
                  <a:lnTo>
                    <a:pt x="0" y="2155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101" b="-101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 rot="-464399">
              <a:off x="16413697" y="1213921"/>
              <a:ext cx="2808002" cy="24706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43"/>
                </a:lnSpc>
              </a:pPr>
              <a:r>
                <a:rPr lang="en-US" sz="11102">
                  <a:solidFill>
                    <a:srgbClr val="000033"/>
                  </a:solidFill>
                  <a:latin typeface="Lilita One"/>
                  <a:ea typeface="Lilita One"/>
                  <a:cs typeface="Lilita One"/>
                  <a:sym typeface="Lilita One"/>
                </a:rPr>
                <a:t>XV</a:t>
              </a:r>
            </a:p>
          </p:txBody>
        </p:sp>
        <p:sp>
          <p:nvSpPr>
            <p:cNvPr id="18" name="Freeform 18"/>
            <p:cNvSpPr/>
            <p:nvPr/>
          </p:nvSpPr>
          <p:spPr>
            <a:xfrm rot="-111260">
              <a:off x="14732532" y="3118818"/>
              <a:ext cx="6371546" cy="1881860"/>
            </a:xfrm>
            <a:custGeom>
              <a:avLst/>
              <a:gdLst/>
              <a:ahLst/>
              <a:cxnLst/>
              <a:rect l="l" t="t" r="r" b="b"/>
              <a:pathLst>
                <a:path w="6371546" h="1881860">
                  <a:moveTo>
                    <a:pt x="0" y="0"/>
                  </a:moveTo>
                  <a:lnTo>
                    <a:pt x="6371546" y="0"/>
                  </a:lnTo>
                  <a:lnTo>
                    <a:pt x="6371546" y="1881859"/>
                  </a:lnTo>
                  <a:lnTo>
                    <a:pt x="0" y="1881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t="-101" b="-10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 rot="-466820">
              <a:off x="14812817" y="4280621"/>
              <a:ext cx="6527840" cy="2531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835"/>
                </a:lnSpc>
              </a:pPr>
              <a:r>
                <a:rPr lang="en-US" sz="11311">
                  <a:solidFill>
                    <a:srgbClr val="000033"/>
                  </a:solidFill>
                  <a:latin typeface="Londrina Solid"/>
                  <a:ea typeface="Londrina Solid"/>
                  <a:cs typeface="Londrina Solid"/>
                  <a:sym typeface="Londrina Solid"/>
                </a:rPr>
                <a:t>CIÊNCIAS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 rot="-469042">
              <a:off x="15662646" y="3348936"/>
              <a:ext cx="4322768" cy="1298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53"/>
                </a:lnSpc>
              </a:pPr>
              <a:r>
                <a:rPr lang="en-US" sz="5824">
                  <a:solidFill>
                    <a:srgbClr val="000033"/>
                  </a:solidFill>
                  <a:latin typeface="Lilita One"/>
                  <a:ea typeface="Lilita One"/>
                  <a:cs typeface="Lilita One"/>
                  <a:sym typeface="Lilita One"/>
                </a:rPr>
                <a:t>FEIRA DE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 rot="-464399">
              <a:off x="14582752" y="6903986"/>
              <a:ext cx="7989913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CAÇAPAVA DO SUL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 rot="-464399">
              <a:off x="15630146" y="6174090"/>
              <a:ext cx="5162987" cy="782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28"/>
                </a:lnSpc>
              </a:pPr>
              <a:r>
                <a:rPr lang="en-US" sz="3520">
                  <a:solidFill>
                    <a:srgbClr val="000033"/>
                  </a:solidFill>
                  <a:latin typeface="Lilita One"/>
                  <a:ea typeface="Lilita One"/>
                  <a:cs typeface="Lilita One"/>
                  <a:sym typeface="Lilita One"/>
                </a:rPr>
                <a:t>DO CAMPUS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20321669" y="1118636"/>
              <a:ext cx="3933470" cy="3300261"/>
            </a:xfrm>
            <a:custGeom>
              <a:avLst/>
              <a:gdLst/>
              <a:ahLst/>
              <a:cxnLst/>
              <a:rect l="l" t="t" r="r" b="b"/>
              <a:pathLst>
                <a:path w="3933470" h="3300261">
                  <a:moveTo>
                    <a:pt x="0" y="0"/>
                  </a:moveTo>
                  <a:lnTo>
                    <a:pt x="3933469" y="0"/>
                  </a:lnTo>
                  <a:lnTo>
                    <a:pt x="3933469" y="3300261"/>
                  </a:lnTo>
                  <a:lnTo>
                    <a:pt x="0" y="33002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101" b="-101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 rot="-464399">
              <a:off x="21602983" y="1562576"/>
              <a:ext cx="1664005" cy="18683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754"/>
                </a:lnSpc>
              </a:pPr>
              <a:r>
                <a:rPr lang="en-US" sz="8396">
                  <a:solidFill>
                    <a:srgbClr val="000033"/>
                  </a:solidFill>
                  <a:latin typeface="Lilita One"/>
                  <a:ea typeface="Lilita One"/>
                  <a:cs typeface="Lilita One"/>
                  <a:sym typeface="Lilita One"/>
                </a:rPr>
                <a:t>15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 rot="-464399">
              <a:off x="21674221" y="3013419"/>
              <a:ext cx="1857759" cy="7072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94"/>
                </a:lnSpc>
              </a:pPr>
              <a:r>
                <a:rPr lang="en-US" sz="3210">
                  <a:solidFill>
                    <a:srgbClr val="000033"/>
                  </a:solidFill>
                  <a:latin typeface="Lilita One"/>
                  <a:ea typeface="Lilita One"/>
                  <a:cs typeface="Lilita One"/>
                  <a:sym typeface="Lilita One"/>
                </a:rPr>
                <a:t>ANOS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10984041" y="4117649"/>
              <a:ext cx="2997898" cy="4109945"/>
            </a:xfrm>
            <a:custGeom>
              <a:avLst/>
              <a:gdLst/>
              <a:ahLst/>
              <a:cxnLst/>
              <a:rect l="l" t="t" r="r" b="b"/>
              <a:pathLst>
                <a:path w="2997898" h="4109945">
                  <a:moveTo>
                    <a:pt x="0" y="0"/>
                  </a:moveTo>
                  <a:lnTo>
                    <a:pt x="2997898" y="0"/>
                  </a:lnTo>
                  <a:lnTo>
                    <a:pt x="2997898" y="4109945"/>
                  </a:lnTo>
                  <a:lnTo>
                    <a:pt x="0" y="41099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t="-101" b="-101"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28611763" y="1082867"/>
              <a:ext cx="4273609" cy="2620805"/>
            </a:xfrm>
            <a:custGeom>
              <a:avLst/>
              <a:gdLst/>
              <a:ahLst/>
              <a:cxnLst/>
              <a:rect l="l" t="t" r="r" b="b"/>
              <a:pathLst>
                <a:path w="4273609" h="2620805">
                  <a:moveTo>
                    <a:pt x="0" y="0"/>
                  </a:moveTo>
                  <a:lnTo>
                    <a:pt x="4273608" y="0"/>
                  </a:lnTo>
                  <a:lnTo>
                    <a:pt x="4273608" y="2620805"/>
                  </a:lnTo>
                  <a:lnTo>
                    <a:pt x="0" y="2620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101" b="-101"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8290503" y="1138125"/>
              <a:ext cx="2693538" cy="2688057"/>
            </a:xfrm>
            <a:custGeom>
              <a:avLst/>
              <a:gdLst/>
              <a:ahLst/>
              <a:cxnLst/>
              <a:rect l="l" t="t" r="r" b="b"/>
              <a:pathLst>
                <a:path w="2693538" h="2688057">
                  <a:moveTo>
                    <a:pt x="0" y="0"/>
                  </a:moveTo>
                  <a:lnTo>
                    <a:pt x="2693538" y="0"/>
                  </a:lnTo>
                  <a:lnTo>
                    <a:pt x="2693538" y="2688058"/>
                  </a:lnTo>
                  <a:lnTo>
                    <a:pt x="0" y="26880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t="-101" b="-101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>
              <a:off x="1002288" y="5705775"/>
              <a:ext cx="1613110" cy="1582997"/>
            </a:xfrm>
            <a:custGeom>
              <a:avLst/>
              <a:gdLst/>
              <a:ahLst/>
              <a:cxnLst/>
              <a:rect l="l" t="t" r="r" b="b"/>
              <a:pathLst>
                <a:path w="1613110" h="1582997">
                  <a:moveTo>
                    <a:pt x="0" y="0"/>
                  </a:moveTo>
                  <a:lnTo>
                    <a:pt x="1613110" y="0"/>
                  </a:lnTo>
                  <a:lnTo>
                    <a:pt x="1613110" y="1582997"/>
                  </a:lnTo>
                  <a:lnTo>
                    <a:pt x="0" y="1582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101" b="-101"/>
              </a:stretch>
            </a:blipFill>
          </p:spPr>
        </p:sp>
        <p:grpSp>
          <p:nvGrpSpPr>
            <p:cNvPr id="30" name="Group 30"/>
            <p:cNvGrpSpPr/>
            <p:nvPr/>
          </p:nvGrpSpPr>
          <p:grpSpPr>
            <a:xfrm>
              <a:off x="35545432" y="1271783"/>
              <a:ext cx="6358935" cy="6345997"/>
              <a:chOff x="0" y="0"/>
              <a:chExt cx="814457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445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4457" h="812800">
                    <a:moveTo>
                      <a:pt x="407229" y="0"/>
                    </a:moveTo>
                    <a:cubicBezTo>
                      <a:pt x="182322" y="0"/>
                      <a:pt x="0" y="181951"/>
                      <a:pt x="0" y="406400"/>
                    </a:cubicBezTo>
                    <a:cubicBezTo>
                      <a:pt x="0" y="630849"/>
                      <a:pt x="182322" y="812800"/>
                      <a:pt x="407229" y="812800"/>
                    </a:cubicBezTo>
                    <a:cubicBezTo>
                      <a:pt x="632135" y="812800"/>
                      <a:pt x="814457" y="630849"/>
                      <a:pt x="814457" y="406400"/>
                    </a:cubicBezTo>
                    <a:cubicBezTo>
                      <a:pt x="814457" y="181951"/>
                      <a:pt x="632135" y="0"/>
                      <a:pt x="407229" y="0"/>
                    </a:cubicBezTo>
                    <a:close/>
                  </a:path>
                </a:pathLst>
              </a:custGeom>
              <a:blipFill>
                <a:blip r:embed="rId21"/>
                <a:stretch>
                  <a:fillRect t="-101" b="-101"/>
                </a:stretch>
              </a:blipFill>
            </p:spPr>
          </p:sp>
        </p:grpSp>
      </p:grpSp>
      <p:sp>
        <p:nvSpPr>
          <p:cNvPr id="32" name="Freeform 32"/>
          <p:cNvSpPr/>
          <p:nvPr/>
        </p:nvSpPr>
        <p:spPr>
          <a:xfrm>
            <a:off x="23701107" y="2930872"/>
            <a:ext cx="1125000" cy="1096875"/>
          </a:xfrm>
          <a:custGeom>
            <a:avLst/>
            <a:gdLst/>
            <a:ahLst/>
            <a:cxnLst/>
            <a:rect l="l" t="t" r="r" b="b"/>
            <a:pathLst>
              <a:path w="1125000" h="1096875">
                <a:moveTo>
                  <a:pt x="0" y="0"/>
                </a:moveTo>
                <a:lnTo>
                  <a:pt x="1125000" y="0"/>
                </a:lnTo>
                <a:lnTo>
                  <a:pt x="1125000" y="1096875"/>
                </a:lnTo>
                <a:lnTo>
                  <a:pt x="0" y="10968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31078438" y="3420217"/>
            <a:ext cx="1235655" cy="1215061"/>
          </a:xfrm>
          <a:custGeom>
            <a:avLst/>
            <a:gdLst/>
            <a:ahLst/>
            <a:cxnLst/>
            <a:rect l="l" t="t" r="r" b="b"/>
            <a:pathLst>
              <a:path w="1235655" h="1215061">
                <a:moveTo>
                  <a:pt x="0" y="0"/>
                </a:moveTo>
                <a:lnTo>
                  <a:pt x="1235655" y="0"/>
                </a:lnTo>
                <a:lnTo>
                  <a:pt x="1235655" y="1215060"/>
                </a:lnTo>
                <a:lnTo>
                  <a:pt x="0" y="121506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419625" y="25188699"/>
            <a:ext cx="15633508" cy="15034221"/>
            <a:chOff x="0" y="0"/>
            <a:chExt cx="20844678" cy="20045628"/>
          </a:xfrm>
        </p:grpSpPr>
        <p:grpSp>
          <p:nvGrpSpPr>
            <p:cNvPr id="35" name="Group 35"/>
            <p:cNvGrpSpPr/>
            <p:nvPr/>
          </p:nvGrpSpPr>
          <p:grpSpPr>
            <a:xfrm>
              <a:off x="458992" y="1539777"/>
              <a:ext cx="19977420" cy="18505852"/>
              <a:chOff x="0" y="0"/>
              <a:chExt cx="1189479" cy="110186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1189479" cy="1101860"/>
              </a:xfrm>
              <a:custGeom>
                <a:avLst/>
                <a:gdLst/>
                <a:ahLst/>
                <a:cxnLst/>
                <a:rect l="l" t="t" r="r" b="b"/>
                <a:pathLst>
                  <a:path w="1189479" h="1101860">
                    <a:moveTo>
                      <a:pt x="51671" y="0"/>
                    </a:moveTo>
                    <a:lnTo>
                      <a:pt x="1137808" y="0"/>
                    </a:lnTo>
                    <a:cubicBezTo>
                      <a:pt x="1166345" y="0"/>
                      <a:pt x="1189479" y="23134"/>
                      <a:pt x="1189479" y="51671"/>
                    </a:cubicBezTo>
                    <a:lnTo>
                      <a:pt x="1189479" y="1050189"/>
                    </a:lnTo>
                    <a:cubicBezTo>
                      <a:pt x="1189479" y="1063893"/>
                      <a:pt x="1184035" y="1077036"/>
                      <a:pt x="1174345" y="1086726"/>
                    </a:cubicBezTo>
                    <a:cubicBezTo>
                      <a:pt x="1164655" y="1096416"/>
                      <a:pt x="1151512" y="1101860"/>
                      <a:pt x="1137808" y="1101860"/>
                    </a:cubicBezTo>
                    <a:lnTo>
                      <a:pt x="51671" y="1101860"/>
                    </a:lnTo>
                    <a:cubicBezTo>
                      <a:pt x="23134" y="1101860"/>
                      <a:pt x="0" y="1078726"/>
                      <a:pt x="0" y="1050189"/>
                    </a:cubicBezTo>
                    <a:lnTo>
                      <a:pt x="0" y="51671"/>
                    </a:lnTo>
                    <a:cubicBezTo>
                      <a:pt x="0" y="37967"/>
                      <a:pt x="5444" y="24824"/>
                      <a:pt x="15134" y="15134"/>
                    </a:cubicBezTo>
                    <a:cubicBezTo>
                      <a:pt x="24824" y="5444"/>
                      <a:pt x="37967" y="0"/>
                      <a:pt x="51671" y="0"/>
                    </a:cubicBezTo>
                    <a:close/>
                  </a:path>
                </a:pathLst>
              </a:custGeom>
              <a:solidFill>
                <a:srgbClr val="004AAD">
                  <a:alpha val="15686"/>
                </a:srgbClr>
              </a:solidFill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114300"/>
                <a:ext cx="1189479" cy="1216160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458992" y="717560"/>
              <a:ext cx="20385686" cy="2401829"/>
              <a:chOff x="0" y="0"/>
              <a:chExt cx="1213788" cy="14300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213788" cy="143008"/>
              </a:xfrm>
              <a:custGeom>
                <a:avLst/>
                <a:gdLst/>
                <a:ahLst/>
                <a:cxnLst/>
                <a:rect l="l" t="t" r="r" b="b"/>
                <a:pathLst>
                  <a:path w="1213788" h="143008">
                    <a:moveTo>
                      <a:pt x="50636" y="0"/>
                    </a:moveTo>
                    <a:lnTo>
                      <a:pt x="1163151" y="0"/>
                    </a:lnTo>
                    <a:cubicBezTo>
                      <a:pt x="1191117" y="0"/>
                      <a:pt x="1213788" y="22671"/>
                      <a:pt x="1213788" y="50636"/>
                    </a:cubicBezTo>
                    <a:lnTo>
                      <a:pt x="1213788" y="92371"/>
                    </a:lnTo>
                    <a:cubicBezTo>
                      <a:pt x="1213788" y="105801"/>
                      <a:pt x="1208453" y="118681"/>
                      <a:pt x="1198956" y="128177"/>
                    </a:cubicBezTo>
                    <a:cubicBezTo>
                      <a:pt x="1189460" y="137673"/>
                      <a:pt x="1176581" y="143008"/>
                      <a:pt x="1163151" y="143008"/>
                    </a:cubicBezTo>
                    <a:lnTo>
                      <a:pt x="50636" y="143008"/>
                    </a:lnTo>
                    <a:cubicBezTo>
                      <a:pt x="22671" y="143008"/>
                      <a:pt x="0" y="120337"/>
                      <a:pt x="0" y="92371"/>
                    </a:cubicBezTo>
                    <a:lnTo>
                      <a:pt x="0" y="50636"/>
                    </a:lnTo>
                    <a:cubicBezTo>
                      <a:pt x="0" y="37207"/>
                      <a:pt x="5335" y="24327"/>
                      <a:pt x="14831" y="14831"/>
                    </a:cubicBezTo>
                    <a:cubicBezTo>
                      <a:pt x="24327" y="5335"/>
                      <a:pt x="37207" y="0"/>
                      <a:pt x="50636" y="0"/>
                    </a:cubicBezTo>
                    <a:close/>
                  </a:path>
                </a:pathLst>
              </a:custGeom>
              <a:solidFill>
                <a:srgbClr val="004AAD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0" y="-114300"/>
                <a:ext cx="1213788" cy="257308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sp>
          <p:nvSpPr>
            <p:cNvPr id="41" name="Freeform 41"/>
            <p:cNvSpPr/>
            <p:nvPr/>
          </p:nvSpPr>
          <p:spPr>
            <a:xfrm>
              <a:off x="3796280" y="8732802"/>
              <a:ext cx="12543515" cy="6898933"/>
            </a:xfrm>
            <a:custGeom>
              <a:avLst/>
              <a:gdLst/>
              <a:ahLst/>
              <a:cxnLst/>
              <a:rect l="l" t="t" r="r" b="b"/>
              <a:pathLst>
                <a:path w="12543515" h="6898933">
                  <a:moveTo>
                    <a:pt x="0" y="0"/>
                  </a:moveTo>
                  <a:lnTo>
                    <a:pt x="12543515" y="0"/>
                  </a:lnTo>
                  <a:lnTo>
                    <a:pt x="12543515" y="6898933"/>
                  </a:lnTo>
                  <a:lnTo>
                    <a:pt x="0" y="6898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>
              <a:off x="6996041" y="9133220"/>
              <a:ext cx="6063096" cy="6063096"/>
            </a:xfrm>
            <a:custGeom>
              <a:avLst/>
              <a:gdLst/>
              <a:ahLst/>
              <a:cxnLst/>
              <a:rect l="l" t="t" r="r" b="b"/>
              <a:pathLst>
                <a:path w="6063096" h="6063096">
                  <a:moveTo>
                    <a:pt x="0" y="0"/>
                  </a:moveTo>
                  <a:lnTo>
                    <a:pt x="6063097" y="0"/>
                  </a:lnTo>
                  <a:lnTo>
                    <a:pt x="6063097" y="6063096"/>
                  </a:lnTo>
                  <a:lnTo>
                    <a:pt x="0" y="6063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8126553" y="13995865"/>
              <a:ext cx="3802073" cy="811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61"/>
                </a:lnSpc>
              </a:pPr>
              <a:r>
                <a:rPr lang="en-US" sz="3686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Figura / Foto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0" y="0"/>
              <a:ext cx="3715384" cy="3621719"/>
            </a:xfrm>
            <a:custGeom>
              <a:avLst/>
              <a:gdLst/>
              <a:ahLst/>
              <a:cxnLst/>
              <a:rect l="l" t="t" r="r" b="b"/>
              <a:pathLst>
                <a:path w="3715384" h="3621719">
                  <a:moveTo>
                    <a:pt x="0" y="0"/>
                  </a:moveTo>
                  <a:lnTo>
                    <a:pt x="3715384" y="0"/>
                  </a:lnTo>
                  <a:lnTo>
                    <a:pt x="3715384" y="3621719"/>
                  </a:lnTo>
                  <a:lnTo>
                    <a:pt x="0" y="3621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>
              <a:off x="749861" y="891463"/>
              <a:ext cx="2215663" cy="2215663"/>
            </a:xfrm>
            <a:custGeom>
              <a:avLst/>
              <a:gdLst/>
              <a:ahLst/>
              <a:cxnLst/>
              <a:rect l="l" t="t" r="r" b="b"/>
              <a:pathLst>
                <a:path w="2215663" h="2215663">
                  <a:moveTo>
                    <a:pt x="0" y="0"/>
                  </a:moveTo>
                  <a:lnTo>
                    <a:pt x="2215663" y="0"/>
                  </a:lnTo>
                  <a:lnTo>
                    <a:pt x="2215663" y="2215663"/>
                  </a:lnTo>
                  <a:lnTo>
                    <a:pt x="0" y="2215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xmlns="" r:embed="rId2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6508650" y="923847"/>
              <a:ext cx="6956984" cy="16311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322"/>
                </a:lnSpc>
                <a:spcBef>
                  <a:spcPct val="0"/>
                </a:spcBef>
              </a:pPr>
              <a:r>
                <a:rPr lang="en-US" sz="7373" u="none" strike="noStrike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CONCLUSÃO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995989" y="3665132"/>
              <a:ext cx="16826195" cy="43586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635"/>
                </a:lnSpc>
                <a:spcBef>
                  <a:spcPct val="0"/>
                </a:spcBef>
              </a:pPr>
              <a:r>
                <a:rPr lang="en-US" sz="4739" u="none" strike="noStrike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Apresente uma conclusão do trabalho. Pode-se incluir também os benefícios que o trabalho trouxe para os alunos, para a turma e/ou para a escola, etc.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5442" y="10063031"/>
            <a:ext cx="16005622" cy="15125668"/>
            <a:chOff x="0" y="0"/>
            <a:chExt cx="21340829" cy="20167557"/>
          </a:xfrm>
        </p:grpSpPr>
        <p:grpSp>
          <p:nvGrpSpPr>
            <p:cNvPr id="49" name="Group 49"/>
            <p:cNvGrpSpPr/>
            <p:nvPr/>
          </p:nvGrpSpPr>
          <p:grpSpPr>
            <a:xfrm>
              <a:off x="883063" y="1641920"/>
              <a:ext cx="20032299" cy="18525638"/>
              <a:chOff x="0" y="0"/>
              <a:chExt cx="1144526" cy="1058445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144526" cy="1058445"/>
              </a:xfrm>
              <a:custGeom>
                <a:avLst/>
                <a:gdLst/>
                <a:ahLst/>
                <a:cxnLst/>
                <a:rect l="l" t="t" r="r" b="b"/>
                <a:pathLst>
                  <a:path w="1144526" h="1058445">
                    <a:moveTo>
                      <a:pt x="53701" y="0"/>
                    </a:moveTo>
                    <a:lnTo>
                      <a:pt x="1090826" y="0"/>
                    </a:lnTo>
                    <a:cubicBezTo>
                      <a:pt x="1105068" y="0"/>
                      <a:pt x="1118727" y="5658"/>
                      <a:pt x="1128798" y="15729"/>
                    </a:cubicBezTo>
                    <a:cubicBezTo>
                      <a:pt x="1138869" y="25799"/>
                      <a:pt x="1144526" y="39458"/>
                      <a:pt x="1144526" y="53701"/>
                    </a:cubicBezTo>
                    <a:lnTo>
                      <a:pt x="1144526" y="1004744"/>
                    </a:lnTo>
                    <a:cubicBezTo>
                      <a:pt x="1144526" y="1018986"/>
                      <a:pt x="1138869" y="1032645"/>
                      <a:pt x="1128798" y="1042716"/>
                    </a:cubicBezTo>
                    <a:cubicBezTo>
                      <a:pt x="1118727" y="1052787"/>
                      <a:pt x="1105068" y="1058445"/>
                      <a:pt x="1090826" y="1058445"/>
                    </a:cubicBezTo>
                    <a:lnTo>
                      <a:pt x="53701" y="1058445"/>
                    </a:lnTo>
                    <a:cubicBezTo>
                      <a:pt x="39458" y="1058445"/>
                      <a:pt x="25799" y="1052787"/>
                      <a:pt x="15729" y="1042716"/>
                    </a:cubicBezTo>
                    <a:cubicBezTo>
                      <a:pt x="5658" y="1032645"/>
                      <a:pt x="0" y="1018986"/>
                      <a:pt x="0" y="1004744"/>
                    </a:cubicBezTo>
                    <a:lnTo>
                      <a:pt x="0" y="53701"/>
                    </a:lnTo>
                    <a:cubicBezTo>
                      <a:pt x="0" y="39458"/>
                      <a:pt x="5658" y="25799"/>
                      <a:pt x="15729" y="15729"/>
                    </a:cubicBezTo>
                    <a:cubicBezTo>
                      <a:pt x="25799" y="5658"/>
                      <a:pt x="39458" y="0"/>
                      <a:pt x="53701" y="0"/>
                    </a:cubicBezTo>
                    <a:close/>
                  </a:path>
                </a:pathLst>
              </a:custGeom>
              <a:solidFill>
                <a:srgbClr val="8515A7">
                  <a:alpha val="15686"/>
                </a:srgbClr>
              </a:solidFill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114300"/>
                <a:ext cx="1144526" cy="1172745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457597" y="785061"/>
              <a:ext cx="20883232" cy="2503021"/>
              <a:chOff x="0" y="0"/>
              <a:chExt cx="1193143" cy="143008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1193143" cy="143008"/>
              </a:xfrm>
              <a:custGeom>
                <a:avLst/>
                <a:gdLst/>
                <a:ahLst/>
                <a:cxnLst/>
                <a:rect l="l" t="t" r="r" b="b"/>
                <a:pathLst>
                  <a:path w="1193143" h="143008">
                    <a:moveTo>
                      <a:pt x="51512" y="0"/>
                    </a:moveTo>
                    <a:lnTo>
                      <a:pt x="1141631" y="0"/>
                    </a:lnTo>
                    <a:cubicBezTo>
                      <a:pt x="1170081" y="0"/>
                      <a:pt x="1193143" y="23063"/>
                      <a:pt x="1193143" y="51512"/>
                    </a:cubicBezTo>
                    <a:lnTo>
                      <a:pt x="1193143" y="91495"/>
                    </a:lnTo>
                    <a:cubicBezTo>
                      <a:pt x="1193143" y="105157"/>
                      <a:pt x="1187716" y="118260"/>
                      <a:pt x="1178056" y="127920"/>
                    </a:cubicBezTo>
                    <a:cubicBezTo>
                      <a:pt x="1168395" y="137581"/>
                      <a:pt x="1155293" y="143008"/>
                      <a:pt x="1141631" y="143008"/>
                    </a:cubicBezTo>
                    <a:lnTo>
                      <a:pt x="51512" y="143008"/>
                    </a:lnTo>
                    <a:cubicBezTo>
                      <a:pt x="23063" y="143008"/>
                      <a:pt x="0" y="119945"/>
                      <a:pt x="0" y="91495"/>
                    </a:cubicBezTo>
                    <a:lnTo>
                      <a:pt x="0" y="51512"/>
                    </a:lnTo>
                    <a:cubicBezTo>
                      <a:pt x="0" y="23063"/>
                      <a:pt x="23063" y="0"/>
                      <a:pt x="51512" y="0"/>
                    </a:cubicBezTo>
                    <a:close/>
                  </a:path>
                </a:pathLst>
              </a:custGeom>
              <a:solidFill>
                <a:srgbClr val="8515A7"/>
              </a:solidFill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0" y="-114300"/>
                <a:ext cx="1193143" cy="257308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sp>
          <p:nvSpPr>
            <p:cNvPr id="55" name="Freeform 55"/>
            <p:cNvSpPr/>
            <p:nvPr/>
          </p:nvSpPr>
          <p:spPr>
            <a:xfrm>
              <a:off x="0" y="0"/>
              <a:ext cx="3871918" cy="3774307"/>
            </a:xfrm>
            <a:custGeom>
              <a:avLst/>
              <a:gdLst/>
              <a:ahLst/>
              <a:cxnLst/>
              <a:rect l="l" t="t" r="r" b="b"/>
              <a:pathLst>
                <a:path w="3871918" h="3774307">
                  <a:moveTo>
                    <a:pt x="0" y="0"/>
                  </a:moveTo>
                  <a:lnTo>
                    <a:pt x="3871918" y="0"/>
                  </a:lnTo>
                  <a:lnTo>
                    <a:pt x="3871918" y="3774307"/>
                  </a:lnTo>
                  <a:lnTo>
                    <a:pt x="0" y="3774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</p:sp>
        <p:sp>
          <p:nvSpPr>
            <p:cNvPr id="56" name="Freeform 56"/>
            <p:cNvSpPr/>
            <p:nvPr/>
          </p:nvSpPr>
          <p:spPr>
            <a:xfrm>
              <a:off x="650743" y="650743"/>
              <a:ext cx="2602970" cy="2505359"/>
            </a:xfrm>
            <a:custGeom>
              <a:avLst/>
              <a:gdLst/>
              <a:ahLst/>
              <a:cxnLst/>
              <a:rect l="l" t="t" r="r" b="b"/>
              <a:pathLst>
                <a:path w="2602970" h="2505359">
                  <a:moveTo>
                    <a:pt x="0" y="0"/>
                  </a:moveTo>
                  <a:lnTo>
                    <a:pt x="2602970" y="0"/>
                  </a:lnTo>
                  <a:lnTo>
                    <a:pt x="2602970" y="2505358"/>
                  </a:lnTo>
                  <a:lnTo>
                    <a:pt x="0" y="2505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/>
              </a:stretch>
            </a:blipFill>
          </p:spPr>
        </p:sp>
        <p:sp>
          <p:nvSpPr>
            <p:cNvPr id="57" name="Freeform 57"/>
            <p:cNvSpPr/>
            <p:nvPr/>
          </p:nvSpPr>
          <p:spPr>
            <a:xfrm>
              <a:off x="3923497" y="9153468"/>
              <a:ext cx="13071989" cy="7189594"/>
            </a:xfrm>
            <a:custGeom>
              <a:avLst/>
              <a:gdLst/>
              <a:ahLst/>
              <a:cxnLst/>
              <a:rect l="l" t="t" r="r" b="b"/>
              <a:pathLst>
                <a:path w="13071989" h="7189594">
                  <a:moveTo>
                    <a:pt x="0" y="0"/>
                  </a:moveTo>
                  <a:lnTo>
                    <a:pt x="13071989" y="0"/>
                  </a:lnTo>
                  <a:lnTo>
                    <a:pt x="13071989" y="7189594"/>
                  </a:lnTo>
                  <a:lnTo>
                    <a:pt x="0" y="71895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8" name="Freeform 58"/>
            <p:cNvSpPr/>
            <p:nvPr/>
          </p:nvSpPr>
          <p:spPr>
            <a:xfrm>
              <a:off x="7258069" y="9570756"/>
              <a:ext cx="6318542" cy="6318542"/>
            </a:xfrm>
            <a:custGeom>
              <a:avLst/>
              <a:gdLst/>
              <a:ahLst/>
              <a:cxnLst/>
              <a:rect l="l" t="t" r="r" b="b"/>
              <a:pathLst>
                <a:path w="6318542" h="6318542">
                  <a:moveTo>
                    <a:pt x="0" y="0"/>
                  </a:moveTo>
                  <a:lnTo>
                    <a:pt x="6318542" y="0"/>
                  </a:lnTo>
                  <a:lnTo>
                    <a:pt x="6318542" y="6318542"/>
                  </a:lnTo>
                  <a:lnTo>
                    <a:pt x="0" y="6318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8436210" y="14641080"/>
              <a:ext cx="3962259" cy="842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78"/>
                </a:lnSpc>
              </a:pPr>
              <a:r>
                <a:rPr lang="en-US" sz="3841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Figura / Foto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6508889" y="1140496"/>
              <a:ext cx="8069811" cy="1714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757"/>
                </a:lnSpc>
              </a:pPr>
              <a:r>
                <a:rPr lang="en-US" sz="7683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INTRODUÇÃO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2347597" y="4236688"/>
              <a:ext cx="17535102" cy="34410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915"/>
                </a:lnSpc>
              </a:pPr>
              <a:r>
                <a:rPr lang="en-US" sz="4939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Apresente uma breve descrição do assunto tratado, comente a motivação para o trabalho e como foi o seu desenvolvimento.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5793094" y="10063031"/>
            <a:ext cx="16025942" cy="15153078"/>
            <a:chOff x="0" y="0"/>
            <a:chExt cx="21367923" cy="20204105"/>
          </a:xfrm>
        </p:grpSpPr>
        <p:grpSp>
          <p:nvGrpSpPr>
            <p:cNvPr id="63" name="Group 63"/>
            <p:cNvGrpSpPr/>
            <p:nvPr/>
          </p:nvGrpSpPr>
          <p:grpSpPr>
            <a:xfrm>
              <a:off x="1389494" y="1684564"/>
              <a:ext cx="19978429" cy="18519541"/>
              <a:chOff x="0" y="0"/>
              <a:chExt cx="1144526" cy="1060949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1144526" cy="1060949"/>
              </a:xfrm>
              <a:custGeom>
                <a:avLst/>
                <a:gdLst/>
                <a:ahLst/>
                <a:cxnLst/>
                <a:rect l="l" t="t" r="r" b="b"/>
                <a:pathLst>
                  <a:path w="1144526" h="1060949">
                    <a:moveTo>
                      <a:pt x="53701" y="0"/>
                    </a:moveTo>
                    <a:lnTo>
                      <a:pt x="1090826" y="0"/>
                    </a:lnTo>
                    <a:cubicBezTo>
                      <a:pt x="1105068" y="0"/>
                      <a:pt x="1118727" y="5658"/>
                      <a:pt x="1128798" y="15729"/>
                    </a:cubicBezTo>
                    <a:cubicBezTo>
                      <a:pt x="1138869" y="25799"/>
                      <a:pt x="1144526" y="39458"/>
                      <a:pt x="1144526" y="53701"/>
                    </a:cubicBezTo>
                    <a:lnTo>
                      <a:pt x="1144526" y="1007249"/>
                    </a:lnTo>
                    <a:cubicBezTo>
                      <a:pt x="1144526" y="1021491"/>
                      <a:pt x="1138869" y="1035150"/>
                      <a:pt x="1128798" y="1045221"/>
                    </a:cubicBezTo>
                    <a:cubicBezTo>
                      <a:pt x="1118727" y="1055292"/>
                      <a:pt x="1105068" y="1060949"/>
                      <a:pt x="1090826" y="1060949"/>
                    </a:cubicBezTo>
                    <a:lnTo>
                      <a:pt x="53701" y="1060949"/>
                    </a:lnTo>
                    <a:cubicBezTo>
                      <a:pt x="39458" y="1060949"/>
                      <a:pt x="25799" y="1055292"/>
                      <a:pt x="15729" y="1045221"/>
                    </a:cubicBezTo>
                    <a:cubicBezTo>
                      <a:pt x="5658" y="1035150"/>
                      <a:pt x="0" y="1021491"/>
                      <a:pt x="0" y="1007249"/>
                    </a:cubicBezTo>
                    <a:lnTo>
                      <a:pt x="0" y="53701"/>
                    </a:lnTo>
                    <a:cubicBezTo>
                      <a:pt x="0" y="39458"/>
                      <a:pt x="5658" y="25799"/>
                      <a:pt x="15729" y="15729"/>
                    </a:cubicBezTo>
                    <a:cubicBezTo>
                      <a:pt x="25799" y="5658"/>
                      <a:pt x="39458" y="0"/>
                      <a:pt x="53701" y="0"/>
                    </a:cubicBezTo>
                    <a:close/>
                  </a:path>
                </a:pathLst>
              </a:custGeom>
              <a:solidFill>
                <a:srgbClr val="15A72C">
                  <a:alpha val="15686"/>
                </a:srgbClr>
              </a:solidFill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0" y="-114300"/>
                <a:ext cx="1144526" cy="1175249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965172" y="830010"/>
              <a:ext cx="20402751" cy="2363982"/>
              <a:chOff x="0" y="0"/>
              <a:chExt cx="1168835" cy="135428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168835" cy="135428"/>
              </a:xfrm>
              <a:custGeom>
                <a:avLst/>
                <a:gdLst/>
                <a:ahLst/>
                <a:cxnLst/>
                <a:rect l="l" t="t" r="r" b="b"/>
                <a:pathLst>
                  <a:path w="1168835" h="135428">
                    <a:moveTo>
                      <a:pt x="52584" y="0"/>
                    </a:moveTo>
                    <a:lnTo>
                      <a:pt x="1116251" y="0"/>
                    </a:lnTo>
                    <a:cubicBezTo>
                      <a:pt x="1145292" y="0"/>
                      <a:pt x="1168835" y="23543"/>
                      <a:pt x="1168835" y="52584"/>
                    </a:cubicBezTo>
                    <a:lnTo>
                      <a:pt x="1168835" y="82844"/>
                    </a:lnTo>
                    <a:cubicBezTo>
                      <a:pt x="1168835" y="111885"/>
                      <a:pt x="1145292" y="135428"/>
                      <a:pt x="1116251" y="135428"/>
                    </a:cubicBezTo>
                    <a:lnTo>
                      <a:pt x="52584" y="135428"/>
                    </a:lnTo>
                    <a:cubicBezTo>
                      <a:pt x="23543" y="135428"/>
                      <a:pt x="0" y="111885"/>
                      <a:pt x="0" y="82844"/>
                    </a:cubicBezTo>
                    <a:lnTo>
                      <a:pt x="0" y="52584"/>
                    </a:lnTo>
                    <a:cubicBezTo>
                      <a:pt x="0" y="23543"/>
                      <a:pt x="23543" y="0"/>
                      <a:pt x="52584" y="0"/>
                    </a:cubicBezTo>
                    <a:close/>
                  </a:path>
                </a:pathLst>
              </a:custGeom>
              <a:solidFill>
                <a:srgbClr val="15A72C"/>
              </a:solidFill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0" y="-114300"/>
                <a:ext cx="1168835" cy="249728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sp>
          <p:nvSpPr>
            <p:cNvPr id="69" name="TextBox 69"/>
            <p:cNvSpPr txBox="1"/>
            <p:nvPr/>
          </p:nvSpPr>
          <p:spPr>
            <a:xfrm>
              <a:off x="3861506" y="1076673"/>
              <a:ext cx="16034748" cy="17087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728"/>
                </a:lnSpc>
                <a:spcBef>
                  <a:spcPct val="0"/>
                </a:spcBef>
              </a:pPr>
              <a:r>
                <a:rPr lang="en-US" sz="7663" u="none" strike="noStrike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RESULTADOS E DISCUSSÕES</a:t>
              </a:r>
            </a:p>
          </p:txBody>
        </p:sp>
        <p:sp>
          <p:nvSpPr>
            <p:cNvPr id="70" name="Freeform 70"/>
            <p:cNvSpPr/>
            <p:nvPr/>
          </p:nvSpPr>
          <p:spPr>
            <a:xfrm>
              <a:off x="11503812" y="10007320"/>
              <a:ext cx="8370344" cy="4603689"/>
            </a:xfrm>
            <a:custGeom>
              <a:avLst/>
              <a:gdLst/>
              <a:ahLst/>
              <a:cxnLst/>
              <a:rect l="l" t="t" r="r" b="b"/>
              <a:pathLst>
                <a:path w="8370344" h="4603689">
                  <a:moveTo>
                    <a:pt x="0" y="0"/>
                  </a:moveTo>
                  <a:lnTo>
                    <a:pt x="8370344" y="0"/>
                  </a:lnTo>
                  <a:lnTo>
                    <a:pt x="8370344" y="4603689"/>
                  </a:lnTo>
                  <a:lnTo>
                    <a:pt x="0" y="4603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1" name="Freeform 71"/>
            <p:cNvSpPr/>
            <p:nvPr/>
          </p:nvSpPr>
          <p:spPr>
            <a:xfrm>
              <a:off x="2324520" y="9971031"/>
              <a:ext cx="8370344" cy="4603689"/>
            </a:xfrm>
            <a:custGeom>
              <a:avLst/>
              <a:gdLst/>
              <a:ahLst/>
              <a:cxnLst/>
              <a:rect l="l" t="t" r="r" b="b"/>
              <a:pathLst>
                <a:path w="8370344" h="4603689">
                  <a:moveTo>
                    <a:pt x="0" y="0"/>
                  </a:moveTo>
                  <a:lnTo>
                    <a:pt x="8370344" y="0"/>
                  </a:lnTo>
                  <a:lnTo>
                    <a:pt x="8370344" y="4603689"/>
                  </a:lnTo>
                  <a:lnTo>
                    <a:pt x="0" y="4603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Freeform 72"/>
            <p:cNvSpPr/>
            <p:nvPr/>
          </p:nvSpPr>
          <p:spPr>
            <a:xfrm>
              <a:off x="4795589" y="10161652"/>
              <a:ext cx="3428206" cy="3428206"/>
            </a:xfrm>
            <a:custGeom>
              <a:avLst/>
              <a:gdLst/>
              <a:ahLst/>
              <a:cxnLst/>
              <a:rect l="l" t="t" r="r" b="b"/>
              <a:pathLst>
                <a:path w="3428206" h="3428206">
                  <a:moveTo>
                    <a:pt x="0" y="0"/>
                  </a:moveTo>
                  <a:lnTo>
                    <a:pt x="3428206" y="0"/>
                  </a:lnTo>
                  <a:lnTo>
                    <a:pt x="3428206" y="3428206"/>
                  </a:lnTo>
                  <a:lnTo>
                    <a:pt x="0" y="3428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</p:sp>
        <p:pic>
          <p:nvPicPr>
            <p:cNvPr id="73" name="Picture 73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14055772" y="10249346"/>
              <a:ext cx="3266425" cy="3237450"/>
            </a:xfrm>
            <a:prstGeom prst="rect">
              <a:avLst/>
            </a:prstGeom>
          </p:spPr>
        </p:pic>
        <p:sp>
          <p:nvSpPr>
            <p:cNvPr id="74" name="Freeform 74"/>
            <p:cNvSpPr/>
            <p:nvPr/>
          </p:nvSpPr>
          <p:spPr>
            <a:xfrm>
              <a:off x="0" y="0"/>
              <a:ext cx="3861506" cy="3764157"/>
            </a:xfrm>
            <a:custGeom>
              <a:avLst/>
              <a:gdLst/>
              <a:ahLst/>
              <a:cxnLst/>
              <a:rect l="l" t="t" r="r" b="b"/>
              <a:pathLst>
                <a:path w="3861506" h="3764157">
                  <a:moveTo>
                    <a:pt x="0" y="0"/>
                  </a:moveTo>
                  <a:lnTo>
                    <a:pt x="3861506" y="0"/>
                  </a:lnTo>
                  <a:lnTo>
                    <a:pt x="3861506" y="3764157"/>
                  </a:lnTo>
                  <a:lnTo>
                    <a:pt x="0" y="3764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/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>
              <a:off x="963780" y="996325"/>
              <a:ext cx="1933947" cy="2197666"/>
            </a:xfrm>
            <a:custGeom>
              <a:avLst/>
              <a:gdLst/>
              <a:ahLst/>
              <a:cxnLst/>
              <a:rect l="l" t="t" r="r" b="b"/>
              <a:pathLst>
                <a:path w="1933947" h="2197666">
                  <a:moveTo>
                    <a:pt x="0" y="0"/>
                  </a:moveTo>
                  <a:lnTo>
                    <a:pt x="1933946" y="0"/>
                  </a:lnTo>
                  <a:lnTo>
                    <a:pt x="1933946" y="2197667"/>
                  </a:lnTo>
                  <a:lnTo>
                    <a:pt x="0" y="2197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3">
                <a:extLst>
                  <a:ext uri="{96DAC541-7B7A-43D3-8B79-37D633B846F1}">
                    <asvg:svgBlip xmlns:asvg="http://schemas.microsoft.com/office/drawing/2016/SVG/main" xmlns="" r:embed="rId3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2364776" y="4331887"/>
              <a:ext cx="17278583" cy="2217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896"/>
                </a:lnSpc>
                <a:spcBef>
                  <a:spcPct val="0"/>
                </a:spcBef>
              </a:pPr>
              <a:r>
                <a:rPr lang="en-US" sz="4926" u="none" strike="noStrike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Apresente o trabalho, incluindo a análise dos resultados.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14648102" y="13285237"/>
              <a:ext cx="2368838" cy="840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364"/>
                </a:lnSpc>
                <a:spcBef>
                  <a:spcPct val="0"/>
                </a:spcBef>
              </a:pPr>
              <a:r>
                <a:rPr lang="en-US" sz="3831" u="none" strike="noStrike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Gráfico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4584683" y="13285237"/>
              <a:ext cx="3951603" cy="840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64"/>
                </a:lnSpc>
              </a:pPr>
              <a:r>
                <a:rPr lang="en-US" sz="3831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Figura / Foto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15841234" y="25125188"/>
            <a:ext cx="16230815" cy="15097732"/>
            <a:chOff x="0" y="0"/>
            <a:chExt cx="21641086" cy="20130310"/>
          </a:xfrm>
        </p:grpSpPr>
        <p:grpSp>
          <p:nvGrpSpPr>
            <p:cNvPr id="80" name="Group 80"/>
            <p:cNvGrpSpPr/>
            <p:nvPr/>
          </p:nvGrpSpPr>
          <p:grpSpPr>
            <a:xfrm>
              <a:off x="1328962" y="1624458"/>
              <a:ext cx="20014937" cy="18505852"/>
              <a:chOff x="0" y="0"/>
              <a:chExt cx="1191713" cy="1101860"/>
            </a:xfrm>
          </p:grpSpPr>
          <p:sp>
            <p:nvSpPr>
              <p:cNvPr id="81" name="Freeform 81"/>
              <p:cNvSpPr/>
              <p:nvPr/>
            </p:nvSpPr>
            <p:spPr>
              <a:xfrm>
                <a:off x="0" y="0"/>
                <a:ext cx="1191713" cy="1101860"/>
              </a:xfrm>
              <a:custGeom>
                <a:avLst/>
                <a:gdLst/>
                <a:ahLst/>
                <a:cxnLst/>
                <a:rect l="l" t="t" r="r" b="b"/>
                <a:pathLst>
                  <a:path w="1191713" h="1101860">
                    <a:moveTo>
                      <a:pt x="51574" y="0"/>
                    </a:moveTo>
                    <a:lnTo>
                      <a:pt x="1140138" y="0"/>
                    </a:lnTo>
                    <a:cubicBezTo>
                      <a:pt x="1153817" y="0"/>
                      <a:pt x="1166935" y="5434"/>
                      <a:pt x="1176607" y="15106"/>
                    </a:cubicBezTo>
                    <a:cubicBezTo>
                      <a:pt x="1186279" y="24778"/>
                      <a:pt x="1191713" y="37896"/>
                      <a:pt x="1191713" y="51574"/>
                    </a:cubicBezTo>
                    <a:lnTo>
                      <a:pt x="1191713" y="1050286"/>
                    </a:lnTo>
                    <a:cubicBezTo>
                      <a:pt x="1191713" y="1063964"/>
                      <a:pt x="1186279" y="1077082"/>
                      <a:pt x="1176607" y="1086754"/>
                    </a:cubicBezTo>
                    <a:cubicBezTo>
                      <a:pt x="1166935" y="1096426"/>
                      <a:pt x="1153817" y="1101860"/>
                      <a:pt x="1140138" y="1101860"/>
                    </a:cubicBezTo>
                    <a:lnTo>
                      <a:pt x="51574" y="1101860"/>
                    </a:lnTo>
                    <a:cubicBezTo>
                      <a:pt x="37896" y="1101860"/>
                      <a:pt x="24778" y="1096426"/>
                      <a:pt x="15106" y="1086754"/>
                    </a:cubicBezTo>
                    <a:cubicBezTo>
                      <a:pt x="5434" y="1077082"/>
                      <a:pt x="0" y="1063964"/>
                      <a:pt x="0" y="1050286"/>
                    </a:cubicBezTo>
                    <a:lnTo>
                      <a:pt x="0" y="51574"/>
                    </a:lnTo>
                    <a:cubicBezTo>
                      <a:pt x="0" y="37896"/>
                      <a:pt x="5434" y="24778"/>
                      <a:pt x="15106" y="15106"/>
                    </a:cubicBezTo>
                    <a:cubicBezTo>
                      <a:pt x="24778" y="5434"/>
                      <a:pt x="37896" y="0"/>
                      <a:pt x="51574" y="0"/>
                    </a:cubicBezTo>
                    <a:close/>
                  </a:path>
                </a:pathLst>
              </a:custGeom>
              <a:solidFill>
                <a:srgbClr val="F0771F">
                  <a:alpha val="15686"/>
                </a:srgbClr>
              </a:solidFill>
            </p:spPr>
          </p:sp>
          <p:sp>
            <p:nvSpPr>
              <p:cNvPr id="82" name="TextBox 82"/>
              <p:cNvSpPr txBox="1"/>
              <p:nvPr/>
            </p:nvSpPr>
            <p:spPr>
              <a:xfrm>
                <a:off x="0" y="-114300"/>
                <a:ext cx="1191713" cy="1216160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>
              <a:off x="920696" y="653647"/>
              <a:ext cx="20720390" cy="2550423"/>
              <a:chOff x="0" y="0"/>
              <a:chExt cx="1233716" cy="151855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1233716" cy="151855"/>
              </a:xfrm>
              <a:custGeom>
                <a:avLst/>
                <a:gdLst/>
                <a:ahLst/>
                <a:cxnLst/>
                <a:rect l="l" t="t" r="r" b="b"/>
                <a:pathLst>
                  <a:path w="1233716" h="151855">
                    <a:moveTo>
                      <a:pt x="49818" y="0"/>
                    </a:moveTo>
                    <a:lnTo>
                      <a:pt x="1183898" y="0"/>
                    </a:lnTo>
                    <a:cubicBezTo>
                      <a:pt x="1211412" y="0"/>
                      <a:pt x="1233716" y="22304"/>
                      <a:pt x="1233716" y="49818"/>
                    </a:cubicBezTo>
                    <a:lnTo>
                      <a:pt x="1233716" y="102037"/>
                    </a:lnTo>
                    <a:cubicBezTo>
                      <a:pt x="1233716" y="129551"/>
                      <a:pt x="1211412" y="151855"/>
                      <a:pt x="1183898" y="151855"/>
                    </a:cubicBezTo>
                    <a:lnTo>
                      <a:pt x="49818" y="151855"/>
                    </a:lnTo>
                    <a:cubicBezTo>
                      <a:pt x="36606" y="151855"/>
                      <a:pt x="23934" y="146606"/>
                      <a:pt x="14591" y="137264"/>
                    </a:cubicBezTo>
                    <a:cubicBezTo>
                      <a:pt x="5249" y="127921"/>
                      <a:pt x="0" y="115249"/>
                      <a:pt x="0" y="102037"/>
                    </a:cubicBezTo>
                    <a:lnTo>
                      <a:pt x="0" y="49818"/>
                    </a:lnTo>
                    <a:cubicBezTo>
                      <a:pt x="0" y="22304"/>
                      <a:pt x="22304" y="0"/>
                      <a:pt x="49818" y="0"/>
                    </a:cubicBezTo>
                    <a:close/>
                  </a:path>
                </a:pathLst>
              </a:custGeom>
              <a:solidFill>
                <a:srgbClr val="F0771F"/>
              </a:solidFill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0" y="-114300"/>
                <a:ext cx="1233716" cy="266155"/>
              </a:xfrm>
              <a:prstGeom prst="rect">
                <a:avLst/>
              </a:prstGeom>
            </p:spPr>
            <p:txBody>
              <a:bodyPr lIns="53509" tIns="53509" rIns="53509" bIns="53509" rtlCol="0" anchor="ctr"/>
              <a:lstStyle/>
              <a:p>
                <a:pPr algn="ctr">
                  <a:lnSpc>
                    <a:spcPts val="7264"/>
                  </a:lnSpc>
                </a:pPr>
                <a:endParaRPr/>
              </a:p>
            </p:txBody>
          </p:sp>
        </p:grpSp>
        <p:sp>
          <p:nvSpPr>
            <p:cNvPr id="86" name="TextBox 86"/>
            <p:cNvSpPr txBox="1"/>
            <p:nvPr/>
          </p:nvSpPr>
          <p:spPr>
            <a:xfrm>
              <a:off x="3611548" y="1201241"/>
              <a:ext cx="17320155" cy="1394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700"/>
                </a:lnSpc>
                <a:spcBef>
                  <a:spcPct val="0"/>
                </a:spcBef>
              </a:pPr>
              <a:r>
                <a:rPr lang="en-US" sz="6214" u="none" strike="noStrike">
                  <a:solidFill>
                    <a:srgbClr val="FFFFFF"/>
                  </a:solidFill>
                  <a:latin typeface="Lilita One"/>
                  <a:ea typeface="Lilita One"/>
                  <a:cs typeface="Lilita One"/>
                  <a:sym typeface="Lilita One"/>
                </a:rPr>
                <a:t>OUTRAS INFORMAÇÕES RELEVANTES</a:t>
              </a:r>
            </a:p>
          </p:txBody>
        </p:sp>
        <p:sp>
          <p:nvSpPr>
            <p:cNvPr id="87" name="Freeform 87"/>
            <p:cNvSpPr/>
            <p:nvPr/>
          </p:nvSpPr>
          <p:spPr>
            <a:xfrm>
              <a:off x="0" y="0"/>
              <a:ext cx="3715384" cy="3621719"/>
            </a:xfrm>
            <a:custGeom>
              <a:avLst/>
              <a:gdLst/>
              <a:ahLst/>
              <a:cxnLst/>
              <a:rect l="l" t="t" r="r" b="b"/>
              <a:pathLst>
                <a:path w="3715384" h="3621719">
                  <a:moveTo>
                    <a:pt x="0" y="0"/>
                  </a:moveTo>
                  <a:lnTo>
                    <a:pt x="3715384" y="0"/>
                  </a:lnTo>
                  <a:lnTo>
                    <a:pt x="3715384" y="3621719"/>
                  </a:lnTo>
                  <a:lnTo>
                    <a:pt x="0" y="36217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/>
              <a:stretch>
                <a:fillRect/>
              </a:stretch>
            </a:blipFill>
          </p:spPr>
        </p:sp>
        <p:sp>
          <p:nvSpPr>
            <p:cNvPr id="88" name="Freeform 88"/>
            <p:cNvSpPr/>
            <p:nvPr/>
          </p:nvSpPr>
          <p:spPr>
            <a:xfrm>
              <a:off x="948668" y="989522"/>
              <a:ext cx="1818048" cy="1965457"/>
            </a:xfrm>
            <a:custGeom>
              <a:avLst/>
              <a:gdLst/>
              <a:ahLst/>
              <a:cxnLst/>
              <a:rect l="l" t="t" r="r" b="b"/>
              <a:pathLst>
                <a:path w="1818048" h="1965457">
                  <a:moveTo>
                    <a:pt x="0" y="0"/>
                  </a:moveTo>
                  <a:lnTo>
                    <a:pt x="1818048" y="0"/>
                  </a:lnTo>
                  <a:lnTo>
                    <a:pt x="1818048" y="1965457"/>
                  </a:lnTo>
                  <a:lnTo>
                    <a:pt x="0" y="1965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6">
                <a:extLst>
                  <a:ext uri="{96DAC541-7B7A-43D3-8B79-37D633B846F1}">
                    <asvg:svgBlip xmlns:asvg="http://schemas.microsoft.com/office/drawing/2016/SVG/main" xmlns="" r:embed="rId3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9" name="Freeform 89"/>
            <p:cNvSpPr/>
            <p:nvPr/>
          </p:nvSpPr>
          <p:spPr>
            <a:xfrm>
              <a:off x="4796745" y="8805647"/>
              <a:ext cx="12543515" cy="6898933"/>
            </a:xfrm>
            <a:custGeom>
              <a:avLst/>
              <a:gdLst/>
              <a:ahLst/>
              <a:cxnLst/>
              <a:rect l="l" t="t" r="r" b="b"/>
              <a:pathLst>
                <a:path w="12543515" h="6898933">
                  <a:moveTo>
                    <a:pt x="0" y="0"/>
                  </a:moveTo>
                  <a:lnTo>
                    <a:pt x="12543515" y="0"/>
                  </a:lnTo>
                  <a:lnTo>
                    <a:pt x="12543515" y="6898934"/>
                  </a:lnTo>
                  <a:lnTo>
                    <a:pt x="0" y="68989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xmlns="" r:embed="rId2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0" name="Freeform 90"/>
            <p:cNvSpPr/>
            <p:nvPr/>
          </p:nvSpPr>
          <p:spPr>
            <a:xfrm>
              <a:off x="8928227" y="9628461"/>
              <a:ext cx="4280550" cy="4237745"/>
            </a:xfrm>
            <a:custGeom>
              <a:avLst/>
              <a:gdLst/>
              <a:ahLst/>
              <a:cxnLst/>
              <a:rect l="l" t="t" r="r" b="b"/>
              <a:pathLst>
                <a:path w="4280550" h="4237745">
                  <a:moveTo>
                    <a:pt x="0" y="0"/>
                  </a:moveTo>
                  <a:lnTo>
                    <a:pt x="4280550" y="0"/>
                  </a:lnTo>
                  <a:lnTo>
                    <a:pt x="4280550" y="4237745"/>
                  </a:lnTo>
                  <a:lnTo>
                    <a:pt x="0" y="42377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8">
                <a:extLst>
                  <a:ext uri="{96DAC541-7B7A-43D3-8B79-37D633B846F1}">
                    <asvg:svgBlip xmlns:asvg="http://schemas.microsoft.com/office/drawing/2016/SVG/main" xmlns="" r:embed="rId3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1" name="TextBox 91"/>
            <p:cNvSpPr txBox="1"/>
            <p:nvPr/>
          </p:nvSpPr>
          <p:spPr>
            <a:xfrm>
              <a:off x="3149823" y="4150838"/>
              <a:ext cx="16351436" cy="21467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635"/>
                </a:lnSpc>
                <a:spcBef>
                  <a:spcPct val="0"/>
                </a:spcBef>
              </a:pPr>
              <a:r>
                <a:rPr lang="en-US" sz="4739" u="none" strike="noStrike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Inclua aqui outras informações que julgar importantes sobre o trabalho.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8694737" y="14465305"/>
              <a:ext cx="4682882" cy="773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Esquema / Figura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4558445" y="6208952"/>
            <a:ext cx="22469298" cy="1681057"/>
            <a:chOff x="0" y="0"/>
            <a:chExt cx="29959064" cy="2241410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29959064" cy="2241410"/>
            </a:xfrm>
            <a:custGeom>
              <a:avLst/>
              <a:gdLst/>
              <a:ahLst/>
              <a:cxnLst/>
              <a:rect l="l" t="t" r="r" b="b"/>
              <a:pathLst>
                <a:path w="29959064" h="2241410">
                  <a:moveTo>
                    <a:pt x="0" y="0"/>
                  </a:moveTo>
                  <a:lnTo>
                    <a:pt x="29959064" y="0"/>
                  </a:lnTo>
                  <a:lnTo>
                    <a:pt x="29959064" y="2241410"/>
                  </a:lnTo>
                  <a:lnTo>
                    <a:pt x="0" y="22414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/>
              <a:stretch>
                <a:fillRect t="-38377" b="-70384"/>
              </a:stretch>
            </a:blipFill>
          </p:spPr>
        </p:sp>
        <p:sp>
          <p:nvSpPr>
            <p:cNvPr id="95" name="TextBox 95"/>
            <p:cNvSpPr txBox="1"/>
            <p:nvPr/>
          </p:nvSpPr>
          <p:spPr>
            <a:xfrm>
              <a:off x="6026018" y="215830"/>
              <a:ext cx="17907028" cy="16668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499"/>
                </a:lnSpc>
              </a:pPr>
              <a:r>
                <a:rPr lang="en-US" sz="7499">
                  <a:solidFill>
                    <a:srgbClr val="00004D"/>
                  </a:solidFill>
                  <a:latin typeface="Lilita One"/>
                  <a:ea typeface="Lilita One"/>
                  <a:cs typeface="Lilita One"/>
                  <a:sym typeface="Lilita One"/>
                </a:rPr>
                <a:t>TÍTULO DO TRABALHO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417051" y="7680868"/>
            <a:ext cx="30752087" cy="2382163"/>
            <a:chOff x="0" y="0"/>
            <a:chExt cx="41002782" cy="3176217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41002782" cy="3176217"/>
            </a:xfrm>
            <a:custGeom>
              <a:avLst/>
              <a:gdLst/>
              <a:ahLst/>
              <a:cxnLst/>
              <a:rect l="l" t="t" r="r" b="b"/>
              <a:pathLst>
                <a:path w="41002782" h="3176217">
                  <a:moveTo>
                    <a:pt x="0" y="0"/>
                  </a:moveTo>
                  <a:lnTo>
                    <a:pt x="41002782" y="0"/>
                  </a:lnTo>
                  <a:lnTo>
                    <a:pt x="41002782" y="3176217"/>
                  </a:lnTo>
                  <a:lnTo>
                    <a:pt x="0" y="3176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/>
              <a:stretch>
                <a:fillRect t="-7459" b="-44414"/>
              </a:stretch>
            </a:blipFill>
          </p:spPr>
        </p:sp>
        <p:sp>
          <p:nvSpPr>
            <p:cNvPr id="98" name="Freeform 98"/>
            <p:cNvSpPr/>
            <p:nvPr/>
          </p:nvSpPr>
          <p:spPr>
            <a:xfrm>
              <a:off x="333416" y="16129"/>
              <a:ext cx="3241815" cy="3160088"/>
            </a:xfrm>
            <a:custGeom>
              <a:avLst/>
              <a:gdLst/>
              <a:ahLst/>
              <a:cxnLst/>
              <a:rect l="l" t="t" r="r" b="b"/>
              <a:pathLst>
                <a:path w="3241815" h="3160088">
                  <a:moveTo>
                    <a:pt x="0" y="0"/>
                  </a:moveTo>
                  <a:lnTo>
                    <a:pt x="3241814" y="0"/>
                  </a:lnTo>
                  <a:lnTo>
                    <a:pt x="3241814" y="3160088"/>
                  </a:lnTo>
                  <a:lnTo>
                    <a:pt x="0" y="3160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</p:sp>
        <p:sp>
          <p:nvSpPr>
            <p:cNvPr id="99" name="Freeform 99"/>
            <p:cNvSpPr/>
            <p:nvPr/>
          </p:nvSpPr>
          <p:spPr>
            <a:xfrm>
              <a:off x="15489537" y="144359"/>
              <a:ext cx="787500" cy="2887500"/>
            </a:xfrm>
            <a:custGeom>
              <a:avLst/>
              <a:gdLst/>
              <a:ahLst/>
              <a:cxnLst/>
              <a:rect l="l" t="t" r="r" b="b"/>
              <a:pathLst>
                <a:path w="787500" h="2887500">
                  <a:moveTo>
                    <a:pt x="0" y="0"/>
                  </a:moveTo>
                  <a:lnTo>
                    <a:pt x="787500" y="0"/>
                  </a:lnTo>
                  <a:lnTo>
                    <a:pt x="787500" y="2887500"/>
                  </a:lnTo>
                  <a:lnTo>
                    <a:pt x="0" y="2887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2"/>
              <a:stretch>
                <a:fillRect/>
              </a:stretch>
            </a:blipFill>
          </p:spPr>
        </p:sp>
        <p:sp>
          <p:nvSpPr>
            <p:cNvPr id="100" name="Freeform 100"/>
            <p:cNvSpPr/>
            <p:nvPr/>
          </p:nvSpPr>
          <p:spPr>
            <a:xfrm>
              <a:off x="1125000" y="921724"/>
              <a:ext cx="1658646" cy="1658646"/>
            </a:xfrm>
            <a:custGeom>
              <a:avLst/>
              <a:gdLst/>
              <a:ahLst/>
              <a:cxnLst/>
              <a:rect l="l" t="t" r="r" b="b"/>
              <a:pathLst>
                <a:path w="1658646" h="1658646">
                  <a:moveTo>
                    <a:pt x="0" y="0"/>
                  </a:moveTo>
                  <a:lnTo>
                    <a:pt x="1658646" y="0"/>
                  </a:lnTo>
                  <a:lnTo>
                    <a:pt x="1658646" y="1658646"/>
                  </a:lnTo>
                  <a:lnTo>
                    <a:pt x="0" y="1658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3">
                <a:extLst>
                  <a:ext uri="{96DAC541-7B7A-43D3-8B79-37D633B846F1}">
                    <asvg:svgBlip xmlns:asvg="http://schemas.microsoft.com/office/drawing/2016/SVG/main" xmlns="" r:embed="rId4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1" name="TextBox 101"/>
            <p:cNvSpPr txBox="1"/>
            <p:nvPr/>
          </p:nvSpPr>
          <p:spPr>
            <a:xfrm>
              <a:off x="3575230" y="883121"/>
              <a:ext cx="5015482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</a:pPr>
              <a:r>
                <a:rPr lang="en-US" sz="3999">
                  <a:solidFill>
                    <a:srgbClr val="00004D"/>
                  </a:solidFill>
                  <a:latin typeface="Lilita One"/>
                  <a:ea typeface="Lilita One"/>
                  <a:cs typeface="Lilita One"/>
                  <a:sym typeface="Lilita One"/>
                </a:rPr>
                <a:t>AUTORES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3575230" y="1923600"/>
              <a:ext cx="8888195" cy="773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(Nomes dos alunos)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18352915" y="1529498"/>
              <a:ext cx="5496675" cy="685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25"/>
                </a:lnSpc>
              </a:pPr>
              <a:r>
                <a:rPr lang="en-US" sz="3089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NOME DA ESCOLA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32416314" y="902171"/>
              <a:ext cx="7479503" cy="18107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602"/>
                </a:lnSpc>
              </a:pPr>
              <a:r>
                <a:rPr lang="en-US" sz="4001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Caçapava do Sul,</a:t>
              </a:r>
            </a:p>
            <a:p>
              <a:pPr algn="l">
                <a:lnSpc>
                  <a:spcPts val="5602"/>
                </a:lnSpc>
              </a:pPr>
              <a:r>
                <a:rPr lang="en-US" sz="4001">
                  <a:solidFill>
                    <a:srgbClr val="00004D"/>
                  </a:solidFill>
                  <a:latin typeface="Nourd"/>
                  <a:ea typeface="Nourd"/>
                  <a:cs typeface="Nourd"/>
                  <a:sym typeface="Nourd"/>
                </a:rPr>
                <a:t>09 de outubro de 2026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16955331" y="3420217"/>
            <a:ext cx="2769371" cy="2399681"/>
            <a:chOff x="0" y="0"/>
            <a:chExt cx="3692494" cy="3199575"/>
          </a:xfrm>
        </p:grpSpPr>
        <p:sp>
          <p:nvSpPr>
            <p:cNvPr id="106" name="Freeform 106"/>
            <p:cNvSpPr/>
            <p:nvPr/>
          </p:nvSpPr>
          <p:spPr>
            <a:xfrm>
              <a:off x="427924" y="2261879"/>
              <a:ext cx="3264571" cy="937696"/>
            </a:xfrm>
            <a:custGeom>
              <a:avLst/>
              <a:gdLst/>
              <a:ahLst/>
              <a:cxnLst/>
              <a:rect l="l" t="t" r="r" b="b"/>
              <a:pathLst>
                <a:path w="3264571" h="937696">
                  <a:moveTo>
                    <a:pt x="0" y="0"/>
                  </a:moveTo>
                  <a:lnTo>
                    <a:pt x="3264570" y="0"/>
                  </a:lnTo>
                  <a:lnTo>
                    <a:pt x="3264570" y="937696"/>
                  </a:lnTo>
                  <a:lnTo>
                    <a:pt x="0" y="9376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5"/>
              <a:stretch>
                <a:fillRect/>
              </a:stretch>
            </a:blipFill>
          </p:spPr>
        </p:sp>
        <p:sp>
          <p:nvSpPr>
            <p:cNvPr id="107" name="TextBox 107"/>
            <p:cNvSpPr txBox="1"/>
            <p:nvPr/>
          </p:nvSpPr>
          <p:spPr>
            <a:xfrm rot="-1026000">
              <a:off x="168495" y="508092"/>
              <a:ext cx="2916720" cy="13559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19"/>
                </a:lnSpc>
              </a:pPr>
              <a:r>
                <a:rPr lang="en-US" sz="4152">
                  <a:solidFill>
                    <a:srgbClr val="FFFFFF"/>
                  </a:solidFill>
                  <a:latin typeface="Gladiola"/>
                  <a:ea typeface="Gladiola"/>
                  <a:cs typeface="Gladiola"/>
                  <a:sym typeface="Gladiola"/>
                </a:rPr>
                <a:t>Em busca de jovens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 rot="-1026000">
              <a:off x="551171" y="1755255"/>
              <a:ext cx="2916720" cy="9172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46"/>
                </a:lnSpc>
              </a:pPr>
              <a:r>
                <a:rPr lang="en-US" sz="5268">
                  <a:solidFill>
                    <a:srgbClr val="FFCC00"/>
                  </a:solidFill>
                  <a:latin typeface="Gladiola"/>
                  <a:ea typeface="Gladiola"/>
                  <a:cs typeface="Gladiola"/>
                  <a:sym typeface="Gladiola"/>
                </a:rPr>
                <a:t>talentos!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15758548" y="4635277"/>
            <a:ext cx="1687500" cy="1659375"/>
            <a:chOff x="0" y="0"/>
            <a:chExt cx="2250000" cy="2212500"/>
          </a:xfrm>
        </p:grpSpPr>
        <p:sp>
          <p:nvSpPr>
            <p:cNvPr id="110" name="Freeform 110"/>
            <p:cNvSpPr/>
            <p:nvPr/>
          </p:nvSpPr>
          <p:spPr>
            <a:xfrm>
              <a:off x="0" y="750000"/>
              <a:ext cx="1537500" cy="1462500"/>
            </a:xfrm>
            <a:custGeom>
              <a:avLst/>
              <a:gdLst/>
              <a:ahLst/>
              <a:cxnLst/>
              <a:rect l="l" t="t" r="r" b="b"/>
              <a:pathLst>
                <a:path w="1537500" h="1462500">
                  <a:moveTo>
                    <a:pt x="0" y="0"/>
                  </a:moveTo>
                  <a:lnTo>
                    <a:pt x="1537500" y="0"/>
                  </a:lnTo>
                  <a:lnTo>
                    <a:pt x="1537500" y="1462500"/>
                  </a:lnTo>
                  <a:lnTo>
                    <a:pt x="0" y="146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6"/>
              <a:stretch>
                <a:fillRect/>
              </a:stretch>
            </a:blipFill>
          </p:spPr>
        </p:sp>
        <p:sp>
          <p:nvSpPr>
            <p:cNvPr id="111" name="Freeform 111"/>
            <p:cNvSpPr/>
            <p:nvPr/>
          </p:nvSpPr>
          <p:spPr>
            <a:xfrm>
              <a:off x="1500000" y="0"/>
              <a:ext cx="750000" cy="1500000"/>
            </a:xfrm>
            <a:custGeom>
              <a:avLst/>
              <a:gdLst/>
              <a:ahLst/>
              <a:cxnLst/>
              <a:rect l="l" t="t" r="r" b="b"/>
              <a:pathLst>
                <a:path w="750000" h="1500000">
                  <a:moveTo>
                    <a:pt x="0" y="0"/>
                  </a:moveTo>
                  <a:lnTo>
                    <a:pt x="750000" y="0"/>
                  </a:lnTo>
                  <a:lnTo>
                    <a:pt x="750000" y="1500000"/>
                  </a:lnTo>
                  <a:lnTo>
                    <a:pt x="0" y="150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7"/>
              <a:stretch>
                <a:fillRect/>
              </a:stretch>
            </a:blipFill>
          </p:spPr>
        </p:sp>
      </p:grpSp>
      <p:sp>
        <p:nvSpPr>
          <p:cNvPr id="112" name="Freeform 112"/>
          <p:cNvSpPr/>
          <p:nvPr/>
        </p:nvSpPr>
        <p:spPr>
          <a:xfrm>
            <a:off x="0" y="41058946"/>
            <a:ext cx="9681764" cy="2152862"/>
          </a:xfrm>
          <a:custGeom>
            <a:avLst/>
            <a:gdLst/>
            <a:ahLst/>
            <a:cxnLst/>
            <a:rect l="l" t="t" r="r" b="b"/>
            <a:pathLst>
              <a:path w="9681764" h="2152862">
                <a:moveTo>
                  <a:pt x="0" y="0"/>
                </a:moveTo>
                <a:lnTo>
                  <a:pt x="9681764" y="0"/>
                </a:lnTo>
                <a:lnTo>
                  <a:pt x="9681764" y="2152862"/>
                </a:lnTo>
                <a:lnTo>
                  <a:pt x="0" y="2152862"/>
                </a:lnTo>
                <a:lnTo>
                  <a:pt x="0" y="0"/>
                </a:lnTo>
                <a:close/>
              </a:path>
            </a:pathLst>
          </a:custGeom>
          <a:blipFill>
            <a:blip r:embed="rId48"/>
            <a:stretch>
              <a:fillRect/>
            </a:stretch>
          </a:blipFill>
        </p:spPr>
      </p:sp>
      <p:sp>
        <p:nvSpPr>
          <p:cNvPr id="113" name="Freeform 113"/>
          <p:cNvSpPr/>
          <p:nvPr/>
        </p:nvSpPr>
        <p:spPr>
          <a:xfrm>
            <a:off x="24606567" y="40984487"/>
            <a:ext cx="7793433" cy="2337293"/>
          </a:xfrm>
          <a:custGeom>
            <a:avLst/>
            <a:gdLst/>
            <a:ahLst/>
            <a:cxnLst/>
            <a:rect l="l" t="t" r="r" b="b"/>
            <a:pathLst>
              <a:path w="7793433" h="2337293">
                <a:moveTo>
                  <a:pt x="0" y="0"/>
                </a:moveTo>
                <a:lnTo>
                  <a:pt x="7793433" y="0"/>
                </a:lnTo>
                <a:lnTo>
                  <a:pt x="7793433" y="2337292"/>
                </a:lnTo>
                <a:lnTo>
                  <a:pt x="0" y="2337292"/>
                </a:lnTo>
                <a:lnTo>
                  <a:pt x="0" y="0"/>
                </a:lnTo>
                <a:close/>
              </a:path>
            </a:pathLst>
          </a:custGeom>
          <a:blipFill>
            <a:blip r:embed="rId49"/>
            <a:stretch>
              <a:fillRect/>
            </a:stretch>
          </a:blipFill>
        </p:spPr>
      </p:sp>
      <p:sp>
        <p:nvSpPr>
          <p:cNvPr id="114" name="Freeform 114"/>
          <p:cNvSpPr/>
          <p:nvPr/>
        </p:nvSpPr>
        <p:spPr>
          <a:xfrm rot="559309">
            <a:off x="3621760" y="4283407"/>
            <a:ext cx="1071899" cy="1564816"/>
          </a:xfrm>
          <a:custGeom>
            <a:avLst/>
            <a:gdLst/>
            <a:ahLst/>
            <a:cxnLst/>
            <a:rect l="l" t="t" r="r" b="b"/>
            <a:pathLst>
              <a:path w="1071899" h="1564816">
                <a:moveTo>
                  <a:pt x="0" y="0"/>
                </a:moveTo>
                <a:lnTo>
                  <a:pt x="1071899" y="0"/>
                </a:lnTo>
                <a:lnTo>
                  <a:pt x="1071899" y="1564816"/>
                </a:lnTo>
                <a:lnTo>
                  <a:pt x="0" y="1564816"/>
                </a:lnTo>
                <a:lnTo>
                  <a:pt x="0" y="0"/>
                </a:lnTo>
                <a:close/>
              </a:path>
            </a:pathLst>
          </a:custGeom>
          <a:blipFill>
            <a:blip r:embed="rId50">
              <a:extLst>
                <a:ext uri="{96DAC541-7B7A-43D3-8B79-37D633B846F1}">
                  <asvg:svgBlip xmlns:asvg="http://schemas.microsoft.com/office/drawing/2016/SVG/main" xmlns="" r:embed="rId51"/>
                </a:ext>
              </a:extLst>
            </a:blip>
            <a:stretch>
              <a:fillRect/>
            </a:stretch>
          </a:blipFill>
        </p:spPr>
      </p:sp>
      <p:sp>
        <p:nvSpPr>
          <p:cNvPr id="115" name="Freeform 115"/>
          <p:cNvSpPr/>
          <p:nvPr/>
        </p:nvSpPr>
        <p:spPr>
          <a:xfrm rot="1239717">
            <a:off x="1713848" y="1389527"/>
            <a:ext cx="1466864" cy="2066006"/>
          </a:xfrm>
          <a:custGeom>
            <a:avLst/>
            <a:gdLst/>
            <a:ahLst/>
            <a:cxnLst/>
            <a:rect l="l" t="t" r="r" b="b"/>
            <a:pathLst>
              <a:path w="1466864" h="2066006">
                <a:moveTo>
                  <a:pt x="0" y="0"/>
                </a:moveTo>
                <a:lnTo>
                  <a:pt x="1466864" y="0"/>
                </a:lnTo>
                <a:lnTo>
                  <a:pt x="1466864" y="2066007"/>
                </a:lnTo>
                <a:lnTo>
                  <a:pt x="0" y="2066007"/>
                </a:lnTo>
                <a:lnTo>
                  <a:pt x="0" y="0"/>
                </a:lnTo>
                <a:close/>
              </a:path>
            </a:pathLst>
          </a:custGeom>
          <a:blipFill>
            <a:blip r:embed="rId52">
              <a:extLst>
                <a:ext uri="{96DAC541-7B7A-43D3-8B79-37D633B846F1}">
                  <asvg:svgBlip xmlns:asvg="http://schemas.microsoft.com/office/drawing/2016/SVG/main" xmlns="" r:embed="rId53"/>
                </a:ext>
              </a:extLst>
            </a:blip>
            <a:stretch>
              <a:fillRect/>
            </a:stretch>
          </a:blipFill>
        </p:spPr>
      </p:sp>
      <p:sp>
        <p:nvSpPr>
          <p:cNvPr id="116" name="Freeform 116"/>
          <p:cNvSpPr/>
          <p:nvPr/>
        </p:nvSpPr>
        <p:spPr>
          <a:xfrm>
            <a:off x="11935006" y="41429119"/>
            <a:ext cx="2426862" cy="1448028"/>
          </a:xfrm>
          <a:custGeom>
            <a:avLst/>
            <a:gdLst/>
            <a:ahLst/>
            <a:cxnLst/>
            <a:rect l="l" t="t" r="r" b="b"/>
            <a:pathLst>
              <a:path w="2426862" h="1448028">
                <a:moveTo>
                  <a:pt x="0" y="0"/>
                </a:moveTo>
                <a:lnTo>
                  <a:pt x="2426863" y="0"/>
                </a:lnTo>
                <a:lnTo>
                  <a:pt x="2426863" y="1448028"/>
                </a:lnTo>
                <a:lnTo>
                  <a:pt x="0" y="1448028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/>
            </a:stretch>
          </a:blipFill>
        </p:spPr>
      </p:sp>
      <p:sp>
        <p:nvSpPr>
          <p:cNvPr id="117" name="Freeform 117"/>
          <p:cNvSpPr/>
          <p:nvPr/>
        </p:nvSpPr>
        <p:spPr>
          <a:xfrm>
            <a:off x="18109297" y="41429119"/>
            <a:ext cx="2367777" cy="1782689"/>
          </a:xfrm>
          <a:custGeom>
            <a:avLst/>
            <a:gdLst/>
            <a:ahLst/>
            <a:cxnLst/>
            <a:rect l="l" t="t" r="r" b="b"/>
            <a:pathLst>
              <a:path w="2367777" h="1782689">
                <a:moveTo>
                  <a:pt x="0" y="0"/>
                </a:moveTo>
                <a:lnTo>
                  <a:pt x="2367777" y="0"/>
                </a:lnTo>
                <a:lnTo>
                  <a:pt x="2367777" y="1782689"/>
                </a:lnTo>
                <a:lnTo>
                  <a:pt x="0" y="1782689"/>
                </a:lnTo>
                <a:lnTo>
                  <a:pt x="0" y="0"/>
                </a:lnTo>
                <a:close/>
              </a:path>
            </a:pathLst>
          </a:custGeom>
          <a:blipFill>
            <a:blip r:embed="rId55"/>
            <a:stretch>
              <a:fillRect/>
            </a:stretch>
          </a:blipFill>
        </p:spPr>
      </p:sp>
      <p:sp>
        <p:nvSpPr>
          <p:cNvPr id="118" name="TextBox 118"/>
          <p:cNvSpPr txBox="1"/>
          <p:nvPr/>
        </p:nvSpPr>
        <p:spPr>
          <a:xfrm>
            <a:off x="8938494" y="40694278"/>
            <a:ext cx="14881616" cy="1577688"/>
          </a:xfrm>
          <a:prstGeom prst="rect">
            <a:avLst/>
          </a:prstGeom>
        </p:spPr>
        <p:txBody>
          <a:bodyPr lIns="0" tIns="0" rIns="0" bIns="0" rtlCol="0" anchor="t">
            <a:prstTxWarp prst="textArchUp">
              <a:avLst/>
            </a:prstTxWarp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5999" dirty="0" err="1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Difundindo</a:t>
            </a:r>
            <a:r>
              <a:rPr lang="en-US" sz="5999" dirty="0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 </a:t>
            </a:r>
            <a:r>
              <a:rPr lang="en-US" sz="5999" dirty="0" err="1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Ciência</a:t>
            </a:r>
            <a:r>
              <a:rPr lang="en-US" sz="5999" dirty="0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 e </a:t>
            </a:r>
            <a:r>
              <a:rPr lang="en-US" sz="5999" dirty="0" err="1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Tecnologia</a:t>
            </a:r>
            <a:r>
              <a:rPr lang="en-US" sz="5999" dirty="0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 </a:t>
            </a:r>
            <a:r>
              <a:rPr lang="en-US" sz="5999" dirty="0" err="1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na</a:t>
            </a:r>
            <a:r>
              <a:rPr lang="en-US" sz="5999" dirty="0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 </a:t>
            </a:r>
            <a:r>
              <a:rPr lang="en-US" sz="5999" dirty="0" err="1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Região</a:t>
            </a:r>
            <a:r>
              <a:rPr lang="en-US" sz="5999" dirty="0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 da </a:t>
            </a:r>
            <a:r>
              <a:rPr lang="en-US" sz="5999" dirty="0" err="1">
                <a:solidFill>
                  <a:srgbClr val="004AAD"/>
                </a:solidFill>
                <a:latin typeface="Yellowtail"/>
                <a:ea typeface="Yellowtail"/>
                <a:cs typeface="Yellowtail"/>
                <a:sym typeface="Yellowtail"/>
              </a:rPr>
              <a:t>Campanha</a:t>
            </a:r>
            <a:endParaRPr lang="en-US" sz="5999" dirty="0">
              <a:solidFill>
                <a:srgbClr val="004AAD"/>
              </a:solidFill>
              <a:latin typeface="Yellowtail"/>
              <a:ea typeface="Yellowtail"/>
              <a:cs typeface="Yellowtail"/>
              <a:sym typeface="Yellowtai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138</Words>
  <Application>Microsoft Office PowerPoint</Application>
  <PresentationFormat>Personalizar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Lilita One</vt:lpstr>
      <vt:lpstr>Calibri</vt:lpstr>
      <vt:lpstr>Gladiola</vt:lpstr>
      <vt:lpstr>Yellowtail</vt:lpstr>
      <vt:lpstr>Arial</vt:lpstr>
      <vt:lpstr>Londrina Solid</vt:lpstr>
      <vt:lpstr>Nourd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BANNER DE APRESENTAÇÃO</dc:title>
  <cp:lastModifiedBy>Gislene Sá</cp:lastModifiedBy>
  <cp:revision>2</cp:revision>
  <dcterms:created xsi:type="dcterms:W3CDTF">2006-08-16T00:00:00Z</dcterms:created>
  <dcterms:modified xsi:type="dcterms:W3CDTF">2026-09-21T12:09:03Z</dcterms:modified>
  <dc:identifier>DAHVeQLNq5I</dc:identifier>
</cp:coreProperties>
</file>