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80" r:id="rId9"/>
    <p:sldId id="263" r:id="rId10"/>
    <p:sldId id="268" r:id="rId11"/>
    <p:sldId id="267" r:id="rId12"/>
    <p:sldId id="269" r:id="rId13"/>
    <p:sldId id="275" r:id="rId14"/>
    <p:sldId id="270" r:id="rId15"/>
    <p:sldId id="272" r:id="rId16"/>
    <p:sldId id="279" r:id="rId17"/>
    <p:sldId id="264" r:id="rId18"/>
    <p:sldId id="266" r:id="rId19"/>
    <p:sldId id="273" r:id="rId20"/>
    <p:sldId id="277" r:id="rId21"/>
    <p:sldId id="278" r:id="rId22"/>
    <p:sldId id="281" r:id="rId23"/>
    <p:sldId id="282" r:id="rId24"/>
    <p:sldId id="283" r:id="rId25"/>
    <p:sldId id="284" r:id="rId26"/>
    <p:sldId id="285" r:id="rId27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0E6E-309E-4D65-BCC3-4403012D8811}" type="datetimeFigureOut">
              <a:rPr lang="pt-BR" smtClean="0"/>
              <a:pPr/>
              <a:t>03/04/2019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12D78-1072-4DE5-8BE3-69CD4499660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2492896"/>
            <a:ext cx="7772400" cy="1470025"/>
          </a:xfrm>
        </p:spPr>
        <p:txBody>
          <a:bodyPr>
            <a:noAutofit/>
          </a:bodyPr>
          <a:lstStyle/>
          <a:p>
            <a:r>
              <a:rPr lang="pt-BR" sz="3600" b="1" dirty="0" smtClean="0"/>
              <a:t>PROGRAMA RESIDÊNCIA PEDAGÓGICA NA UNIPAMPA: </a:t>
            </a:r>
            <a:r>
              <a:rPr lang="pt-BR" sz="3600" b="1" dirty="0"/>
              <a:t>FORMAÇÃO DOCENTE NO HORIZONTE DA INOVAÇÃO PEDAGÓGICA</a:t>
            </a:r>
            <a:r>
              <a:rPr lang="pt-BR" sz="3600" dirty="0"/>
              <a:t/>
            </a:r>
            <a:br>
              <a:rPr lang="pt-BR" sz="3600" dirty="0"/>
            </a:b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528" y="4365104"/>
            <a:ext cx="8820472" cy="1752600"/>
          </a:xfrm>
        </p:spPr>
        <p:txBody>
          <a:bodyPr>
            <a:normAutofit fontScale="92500"/>
          </a:bodyPr>
          <a:lstStyle/>
          <a:p>
            <a:r>
              <a:rPr lang="pt-BR" b="1" dirty="0">
                <a:solidFill>
                  <a:schemeClr val="tx1"/>
                </a:solidFill>
              </a:rPr>
              <a:t>6476- NÚCLEO MULTIDISCIPLINAR DE GEOGRAFIA E HISTÓRIA- CAMPUS SÃO </a:t>
            </a:r>
            <a:r>
              <a:rPr lang="pt-BR" b="1" dirty="0" smtClean="0">
                <a:solidFill>
                  <a:schemeClr val="tx1"/>
                </a:solidFill>
              </a:rPr>
              <a:t>BORJA</a:t>
            </a:r>
          </a:p>
          <a:p>
            <a:r>
              <a:rPr lang="pt-BR" b="1" dirty="0" smtClean="0">
                <a:solidFill>
                  <a:schemeClr val="tx1"/>
                </a:solidFill>
              </a:rPr>
              <a:t>Docente Orientadora: </a:t>
            </a:r>
            <a:r>
              <a:rPr lang="pt-BR" b="1" dirty="0" err="1" smtClean="0">
                <a:solidFill>
                  <a:schemeClr val="tx1"/>
                </a:solidFill>
              </a:rPr>
              <a:t>Prof</a:t>
            </a:r>
            <a:r>
              <a:rPr lang="pt-BR" b="1" dirty="0" err="1">
                <a:solidFill>
                  <a:schemeClr val="tx1"/>
                </a:solidFill>
              </a:rPr>
              <a:t>ª</a:t>
            </a:r>
            <a:r>
              <a:rPr lang="pt-BR" b="1" dirty="0" smtClean="0">
                <a:solidFill>
                  <a:schemeClr val="tx1"/>
                </a:solidFill>
              </a:rPr>
              <a:t> Claudete Robalos da Cruz</a:t>
            </a:r>
            <a:endParaRPr lang="pt-BR" dirty="0">
              <a:solidFill>
                <a:schemeClr val="tx1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4" name="image2.pn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536" y="260648"/>
            <a:ext cx="3744416" cy="1353731"/>
          </a:xfrm>
          <a:prstGeom prst="rect">
            <a:avLst/>
          </a:prstGeom>
        </p:spPr>
      </p:pic>
      <p:pic>
        <p:nvPicPr>
          <p:cNvPr id="5" name="image4.jpeg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164288" y="260648"/>
            <a:ext cx="1368152" cy="1080120"/>
          </a:xfrm>
          <a:prstGeom prst="rect">
            <a:avLst/>
          </a:prstGeom>
        </p:spPr>
      </p:pic>
      <p:pic>
        <p:nvPicPr>
          <p:cNvPr id="6" name="image1.jpeg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3968" y="332656"/>
            <a:ext cx="2520280" cy="10801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052736"/>
          </a:xfrm>
        </p:spPr>
        <p:txBody>
          <a:bodyPr/>
          <a:lstStyle/>
          <a:p>
            <a:r>
              <a:rPr lang="pt-BR" dirty="0" smtClean="0"/>
              <a:t>OFICINAS DE FORMAÇÃO</a:t>
            </a:r>
            <a:endParaRPr lang="pt-BR" dirty="0"/>
          </a:p>
        </p:txBody>
      </p:sp>
      <p:pic>
        <p:nvPicPr>
          <p:cNvPr id="26626" name="Picture 2" descr="C:\Users\claudete\Downloads\PHOTO-2018-12-03-09-54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52736"/>
            <a:ext cx="6552728" cy="5805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NOÇÕES DE ORATÓRIA </a:t>
            </a:r>
            <a:endParaRPr lang="pt-BR" dirty="0"/>
          </a:p>
        </p:txBody>
      </p:sp>
      <p:pic>
        <p:nvPicPr>
          <p:cNvPr id="24578" name="Picture 2" descr="C:\Users\claudete\Downloads\40dcca05-9a4e-4aca-9904-180914c375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8676456" cy="4795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PARTICIPAÇÃO NO SIEPPE- Salão Internacional de Ensino Pesquisa e Extensão da UNIPAMPA- 2018</a:t>
            </a:r>
            <a:endParaRPr lang="pt-BR" dirty="0"/>
          </a:p>
        </p:txBody>
      </p:sp>
      <p:pic>
        <p:nvPicPr>
          <p:cNvPr id="25602" name="Picture 2" descr="C:\Users\claudete\Downloads\253249c8-2649-43ce-8689-07f3c1a466f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6768752" cy="4941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rmAutofit/>
          </a:bodyPr>
          <a:lstStyle/>
          <a:p>
            <a:r>
              <a:rPr lang="pt-BR" dirty="0" smtClean="0"/>
              <a:t>ETAPA 2 - AMBIENTAÇÃO</a:t>
            </a:r>
            <a:br>
              <a:rPr lang="pt-BR" dirty="0" smtClean="0"/>
            </a:br>
            <a:r>
              <a:rPr lang="pt-BR" dirty="0" smtClean="0"/>
              <a:t>INÍCIO EM OUTUBRO DE 2018</a:t>
            </a:r>
            <a:endParaRPr lang="pt-B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PARTICIPAÇÃO NAS ATIVIDADES RELACIONADAS À CONSCIÊNCIA NEGRA</a:t>
            </a:r>
            <a:endParaRPr lang="pt-BR" dirty="0"/>
          </a:p>
        </p:txBody>
      </p:sp>
      <p:pic>
        <p:nvPicPr>
          <p:cNvPr id="27654" name="Picture 6" descr="A imagem pode conter: Maico Acosta, barba e close-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5107200" cy="3830400"/>
          </a:xfrm>
          <a:prstGeom prst="rect">
            <a:avLst/>
          </a:prstGeom>
          <a:noFill/>
        </p:spPr>
      </p:pic>
      <p:pic>
        <p:nvPicPr>
          <p:cNvPr id="27656" name="Picture 8" descr="Nenhuma descriÃ§Ã£o de foto disponÃ­vel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916832"/>
            <a:ext cx="3240360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Oficina Pintura corporal – Semana Consciência Negra</a:t>
            </a:r>
            <a:endParaRPr lang="pt-BR" dirty="0"/>
          </a:p>
        </p:txBody>
      </p:sp>
      <p:pic>
        <p:nvPicPr>
          <p:cNvPr id="29698" name="Picture 2" descr="A imagem pode conter: 2 pessoas, pessoas sentad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628800"/>
            <a:ext cx="4464496" cy="52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pt-BR" dirty="0" smtClean="0"/>
              <a:t>ETAPA 3- IMERSÃO E REGÊNCIA</a:t>
            </a:r>
            <a:br>
              <a:rPr lang="pt-BR" dirty="0" smtClean="0"/>
            </a:br>
            <a:r>
              <a:rPr lang="pt-BR" dirty="0" smtClean="0"/>
              <a:t>INÍCIO EM MARÇO DE 2019 </a:t>
            </a:r>
            <a:endParaRPr lang="pt-B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ReuniÃ£o de trabalho do Programa ResidÃªncia PedagÃ³g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508" name="AutoShape 4" descr="ReuniÃ£o de trabalho do Programa ResidÃªncia PedagÃ³gi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 descr="ReuniÃ£o de trabalho do Programa ResidÃªncia PedagÃ³g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664572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1331640" y="602128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Reunião de Planejamento da atuação docente</a:t>
            </a:r>
            <a:endParaRPr lang="pt-B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rupo de trabalho desenvolve o planejamento do ano de 2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/>
          </a:bodyPr>
          <a:lstStyle/>
          <a:p>
            <a:r>
              <a:rPr lang="pt-BR" b="1" dirty="0" smtClean="0"/>
              <a:t>Atividades de Regência-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MARÇO DE 2019</a:t>
            </a:r>
            <a:br>
              <a:rPr lang="pt-BR" dirty="0" smtClean="0"/>
            </a:br>
            <a:r>
              <a:rPr lang="pt-BR" dirty="0" smtClean="0"/>
              <a:t>ESCOLAS-CAMPO:</a:t>
            </a:r>
            <a:br>
              <a:rPr lang="pt-BR" dirty="0" smtClean="0"/>
            </a:br>
            <a:r>
              <a:rPr lang="pt-BR" dirty="0" err="1" smtClean="0"/>
              <a:t>Arneldo</a:t>
            </a:r>
            <a:r>
              <a:rPr lang="pt-BR" dirty="0" smtClean="0"/>
              <a:t> </a:t>
            </a:r>
            <a:r>
              <a:rPr lang="pt-BR" dirty="0" err="1" smtClean="0"/>
              <a:t>Matter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Duque de Caxias </a:t>
            </a:r>
            <a:br>
              <a:rPr lang="pt-BR" dirty="0" smtClean="0"/>
            </a:br>
            <a:r>
              <a:rPr lang="pt-BR" dirty="0" smtClean="0"/>
              <a:t>Sagrado Coração de Jesus</a:t>
            </a:r>
            <a:endParaRPr lang="pt-B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14 DE AGOSTO DE 2018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>
                <a:latin typeface="Source Sans Pro Light" charset="0"/>
                <a:cs typeface="Arial" pitchFamily="34" charset="0"/>
              </a:rPr>
              <a:t>SOLENIDADE DE ABERTURA</a:t>
            </a:r>
            <a:endParaRPr lang="pt-BR" dirty="0"/>
          </a:p>
        </p:txBody>
      </p:sp>
      <p:pic>
        <p:nvPicPr>
          <p:cNvPr id="1026" name="Picture 2" descr="C:\Users\claudete\Desktop\RESIDENCIA\Foto Inicio\alunos residen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494" y="2564904"/>
            <a:ext cx="9251494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908720"/>
            <a:ext cx="4860032" cy="562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2839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laudete\Downloads\IMG_20190329_1014166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487900" y="-13115925"/>
            <a:ext cx="5721600" cy="42912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48680"/>
            <a:ext cx="72008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>
            <a:normAutofit/>
          </a:bodyPr>
          <a:lstStyle/>
          <a:p>
            <a:r>
              <a:rPr lang="pt-BR" dirty="0" smtClean="0"/>
              <a:t>SOCIALIZAÇÃO DA EXPERIÊNCIA DE REGÊNCIA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/>
          <a:lstStyle/>
          <a:p>
            <a:r>
              <a:rPr lang="pt-BR" dirty="0" smtClean="0"/>
              <a:t>Imagens tiradas 27/03 e o</a:t>
            </a:r>
          </a:p>
          <a:p>
            <a:r>
              <a:rPr lang="pt-BR" dirty="0" smtClean="0"/>
              <a:t>Depoimento do Residente </a:t>
            </a:r>
            <a:r>
              <a:rPr lang="pt-BR" dirty="0" err="1" smtClean="0"/>
              <a:t>Maico</a:t>
            </a:r>
            <a:r>
              <a:rPr lang="pt-BR" dirty="0" smtClean="0"/>
              <a:t>. 27/03 </a:t>
            </a:r>
            <a:endParaRPr lang="pt-B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7"/>
            <a:ext cx="8964489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19113"/>
            <a:ext cx="8964488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60648"/>
            <a:ext cx="9144000" cy="6125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260648"/>
            <a:ext cx="8828087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C:\Users\claudete\Desktop\RESIDENCIA\Foto Inicio\precpetor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200280"/>
            <a:ext cx="10297144" cy="62995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dirty="0" smtClean="0"/>
              <a:t>PROPÓSITO DO PROGRAMA: FORTALECER VÍNCULOS ENTRE UNIVERSIDADE E ESCOLA </a:t>
            </a:r>
            <a:endParaRPr lang="pt-BR" sz="3600" dirty="0"/>
          </a:p>
        </p:txBody>
      </p:sp>
      <p:pic>
        <p:nvPicPr>
          <p:cNvPr id="3074" name="Picture 2" descr="C:\Users\claudete\Desktop\RESIDENCIA\Foto Inicio\representantes govern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560840" cy="3960072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23528" y="580526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Representantes da Secretaria Municipal e Coordenadoria Estadual de Educação do Município de São Borja/RS.</a:t>
            </a: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rupo do projeto no Duque de Caxi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340" y="1196752"/>
            <a:ext cx="8243436" cy="4160987"/>
          </a:xfrm>
          <a:prstGeom prst="rect">
            <a:avLst/>
          </a:prstGeom>
          <a:noFill/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5152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Contato com as escolas-campo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39552" y="558924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ESCOLA CAMPO DUQUE DE CAXIAS: PRECEPTORA ZENINA ROCHA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 projeto terÃ¡ um dos pontos de referÃªncia na Escola Arneldo Mat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24744"/>
            <a:ext cx="6120679" cy="4751985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467544" y="602128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Residentes, coordenadora Pedagógica e </a:t>
            </a:r>
            <a:r>
              <a:rPr lang="pt-BR" dirty="0" err="1" smtClean="0"/>
              <a:t>Precpetora</a:t>
            </a:r>
            <a:r>
              <a:rPr lang="pt-BR" dirty="0" smtClean="0"/>
              <a:t> </a:t>
            </a:r>
            <a:r>
              <a:rPr lang="pt-BR" dirty="0" err="1" smtClean="0"/>
              <a:t>Profa</a:t>
            </a:r>
            <a:r>
              <a:rPr lang="pt-BR" dirty="0" smtClean="0"/>
              <a:t> </a:t>
            </a:r>
            <a:r>
              <a:rPr lang="pt-BR" dirty="0" err="1" smtClean="0"/>
              <a:t>Milviane</a:t>
            </a:r>
            <a:r>
              <a:rPr lang="pt-BR" dirty="0" smtClean="0"/>
              <a:t> </a:t>
            </a:r>
            <a:r>
              <a:rPr lang="pt-BR" dirty="0" err="1" smtClean="0"/>
              <a:t>Minuzzi</a:t>
            </a: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Escola-campo Instituto </a:t>
            </a:r>
            <a:r>
              <a:rPr lang="pt-BR" dirty="0" err="1" smtClean="0"/>
              <a:t>Arneldo</a:t>
            </a:r>
            <a:r>
              <a:rPr lang="pt-BR" dirty="0" smtClean="0"/>
              <a:t> </a:t>
            </a:r>
            <a:r>
              <a:rPr lang="pt-BR" dirty="0" err="1" smtClean="0"/>
              <a:t>Matter</a:t>
            </a:r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52536" y="-24340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Escola-campo Sagrado Coração de Jesus</a:t>
            </a:r>
            <a:endParaRPr lang="pt-BR" dirty="0"/>
          </a:p>
        </p:txBody>
      </p:sp>
      <p:pic>
        <p:nvPicPr>
          <p:cNvPr id="19458" name="Picture 2" descr="Equipe do Sagrado CoraÃ§Ã£o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764704"/>
            <a:ext cx="6768751" cy="507656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683568" y="609329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Preceptora</a:t>
            </a:r>
            <a:r>
              <a:rPr lang="pt-BR" dirty="0" smtClean="0"/>
              <a:t> </a:t>
            </a:r>
            <a:r>
              <a:rPr lang="pt-BR" dirty="0" err="1" smtClean="0"/>
              <a:t>Profa</a:t>
            </a:r>
            <a:r>
              <a:rPr lang="pt-BR" dirty="0" smtClean="0"/>
              <a:t> Cristiane Carvalho</a:t>
            </a:r>
            <a:endParaRPr lang="pt-B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/>
          </a:bodyPr>
          <a:lstStyle/>
          <a:p>
            <a:r>
              <a:rPr lang="pt-BR" dirty="0" smtClean="0"/>
              <a:t>ETAPA 1-PREPARATÓRIA –</a:t>
            </a:r>
            <a:br>
              <a:rPr lang="pt-BR" dirty="0" smtClean="0"/>
            </a:br>
            <a:r>
              <a:rPr lang="pt-BR" dirty="0" smtClean="0"/>
              <a:t>AGOSTO ATÉ OUTUBRO</a:t>
            </a:r>
            <a:endParaRPr lang="pt-B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claudete\Downloads\PHOTO-2019-02-18-20-14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8520947" cy="6390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170</Words>
  <Application>Microsoft Office PowerPoint</Application>
  <PresentationFormat>Apresentação na tela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PROGRAMA RESIDÊNCIA PEDAGÓGICA NA UNIPAMPA: FORMAÇÃO DOCENTE NO HORIZONTE DA INOVAÇÃO PEDAGÓGICA </vt:lpstr>
      <vt:lpstr>14 DE AGOSTO DE 2018</vt:lpstr>
      <vt:lpstr>Slide 3</vt:lpstr>
      <vt:lpstr>PROPÓSITO DO PROGRAMA: FORTALECER VÍNCULOS ENTRE UNIVERSIDADE E ESCOLA </vt:lpstr>
      <vt:lpstr>Slide 5</vt:lpstr>
      <vt:lpstr>Escola-campo Instituto Arneldo Matter</vt:lpstr>
      <vt:lpstr>Escola-campo Sagrado Coração de Jesus</vt:lpstr>
      <vt:lpstr>ETAPA 1-PREPARATÓRIA – AGOSTO ATÉ OUTUBRO</vt:lpstr>
      <vt:lpstr>Slide 9</vt:lpstr>
      <vt:lpstr>OFICINAS DE FORMAÇÃO</vt:lpstr>
      <vt:lpstr>NOÇÕES DE ORATÓRIA </vt:lpstr>
      <vt:lpstr>PARTICIPAÇÃO NO SIEPPE- Salão Internacional de Ensino Pesquisa e Extensão da UNIPAMPA- 2018</vt:lpstr>
      <vt:lpstr>ETAPA 2 - AMBIENTAÇÃO INÍCIO EM OUTUBRO DE 2018</vt:lpstr>
      <vt:lpstr>PARTICIPAÇÃO NAS ATIVIDADES RELACIONADAS À CONSCIÊNCIA NEGRA</vt:lpstr>
      <vt:lpstr>Oficina Pintura corporal – Semana Consciência Negra</vt:lpstr>
      <vt:lpstr>ETAPA 3- IMERSÃO E REGÊNCIA INÍCIO EM MARÇO DE 2019 </vt:lpstr>
      <vt:lpstr>Slide 17</vt:lpstr>
      <vt:lpstr>Slide 18</vt:lpstr>
      <vt:lpstr>Atividades de Regência- MARÇO DE 2019 ESCOLAS-CAMPO: Arneldo Matter Duque de Caxias  Sagrado Coração de Jesus</vt:lpstr>
      <vt:lpstr>Slide 20</vt:lpstr>
      <vt:lpstr>Slide 21</vt:lpstr>
      <vt:lpstr>SOCIALIZAÇÃO DA EXPERIÊNCIA DE REGÊNCIA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RESIDÊNCIA PEDAGÓGICA NA UNIPAMPA: FORMAÇÃO DOCENTE NO HORIZONTE DA INOVAÇÃO PEDAGÓGICA</dc:title>
  <dc:creator>claudete cruz</dc:creator>
  <cp:lastModifiedBy>claudete cruz</cp:lastModifiedBy>
  <cp:revision>18</cp:revision>
  <dcterms:created xsi:type="dcterms:W3CDTF">2019-03-26T15:33:43Z</dcterms:created>
  <dcterms:modified xsi:type="dcterms:W3CDTF">2019-04-04T00:53:05Z</dcterms:modified>
</cp:coreProperties>
</file>