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708" y="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F8413109-99D6-5F16-BB63-6E0D9AC02214}"/>
              </a:ext>
            </a:extLst>
          </p:cNvPr>
          <p:cNvSpPr txBox="1"/>
          <p:nvPr/>
        </p:nvSpPr>
        <p:spPr>
          <a:xfrm>
            <a:off x="2818109" y="2722009"/>
            <a:ext cx="6555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i="1" dirty="0">
                <a:solidFill>
                  <a:schemeClr val="tx2">
                    <a:lumMod val="50000"/>
                  </a:schemeClr>
                </a:solidFill>
              </a:rPr>
              <a:t>Título do Resumo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xmlns="" id="{B8150BEF-A111-6F63-E3E0-3938E7B8213A}"/>
              </a:ext>
            </a:extLst>
          </p:cNvPr>
          <p:cNvSpPr txBox="1"/>
          <p:nvPr/>
        </p:nvSpPr>
        <p:spPr>
          <a:xfrm>
            <a:off x="6525547" y="4113215"/>
            <a:ext cx="54021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/>
              <a:t>Nome do(a) autor 1</a:t>
            </a:r>
          </a:p>
          <a:p>
            <a:pPr algn="ctr"/>
            <a:r>
              <a:rPr lang="pt-BR" sz="2400" b="1" dirty="0"/>
              <a:t>Nome do(a) coautor(a)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xmlns="" id="{11C9496F-3C52-79B8-D42A-3F212C646FAA}"/>
              </a:ext>
            </a:extLst>
          </p:cNvPr>
          <p:cNvSpPr txBox="1"/>
          <p:nvPr/>
        </p:nvSpPr>
        <p:spPr>
          <a:xfrm>
            <a:off x="2670821" y="5812198"/>
            <a:ext cx="65557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13 de </a:t>
            </a:r>
            <a:r>
              <a:rPr lang="pt-BR" sz="2000" b="1" dirty="0"/>
              <a:t>dezembro de 2025</a:t>
            </a: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2590" y="115417"/>
            <a:ext cx="7868977" cy="195617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15691</TotalTime>
  <Words>18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Apresentação do PowerPoint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Dell</dc:creator>
  <cp:keywords/>
  <dc:description>generated using python-pptx</dc:description>
  <cp:lastModifiedBy>Conta da Microsoft</cp:lastModifiedBy>
  <cp:revision>15</cp:revision>
  <dcterms:created xsi:type="dcterms:W3CDTF">2013-01-27T09:14:16Z</dcterms:created>
  <dcterms:modified xsi:type="dcterms:W3CDTF">2025-10-30T13:36:14Z</dcterms:modified>
  <cp:category/>
</cp:coreProperties>
</file>