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72C3"/>
    <a:srgbClr val="3278CC"/>
    <a:srgbClr val="C3B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568" y="8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F8413109-99D6-5F16-BB63-6E0D9AC02214}"/>
              </a:ext>
            </a:extLst>
          </p:cNvPr>
          <p:cNvSpPr txBox="1"/>
          <p:nvPr/>
        </p:nvSpPr>
        <p:spPr>
          <a:xfrm>
            <a:off x="2818109" y="2830792"/>
            <a:ext cx="6555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tx2">
                    <a:lumMod val="50000"/>
                  </a:schemeClr>
                </a:solidFill>
              </a:rPr>
              <a:t>Título do Resumo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B8150BEF-A111-6F63-E3E0-3938E7B8213A}"/>
              </a:ext>
            </a:extLst>
          </p:cNvPr>
          <p:cNvSpPr txBox="1"/>
          <p:nvPr/>
        </p:nvSpPr>
        <p:spPr>
          <a:xfrm>
            <a:off x="6525547" y="4113215"/>
            <a:ext cx="5402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Nome do(a) autor 1</a:t>
            </a:r>
          </a:p>
          <a:p>
            <a:pPr algn="ctr"/>
            <a:r>
              <a:rPr lang="pt-BR" sz="2400" b="1" dirty="0"/>
              <a:t>Nome do(a) coautor(a)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="" xmlns:a16="http://schemas.microsoft.com/office/drawing/2014/main" id="{11C9496F-3C52-79B8-D42A-3F212C646FAA}"/>
              </a:ext>
            </a:extLst>
          </p:cNvPr>
          <p:cNvSpPr txBox="1"/>
          <p:nvPr/>
        </p:nvSpPr>
        <p:spPr>
          <a:xfrm>
            <a:off x="2670821" y="5812198"/>
            <a:ext cx="6555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11 </a:t>
            </a:r>
            <a:r>
              <a:rPr lang="pt-BR" sz="2000" b="1" dirty="0" smtClean="0"/>
              <a:t>de </a:t>
            </a:r>
            <a:r>
              <a:rPr lang="pt-BR" sz="2000" b="1" dirty="0" smtClean="0"/>
              <a:t>julho </a:t>
            </a:r>
            <a:r>
              <a:rPr lang="pt-BR" sz="2000" b="1" dirty="0"/>
              <a:t>de </a:t>
            </a:r>
            <a:r>
              <a:rPr lang="pt-BR" sz="2000" b="1" dirty="0" smtClean="0"/>
              <a:t>2026</a:t>
            </a:r>
            <a:endParaRPr lang="pt-BR" sz="20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740" y="520112"/>
            <a:ext cx="1790950" cy="187668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3608" y="793387"/>
            <a:ext cx="1076475" cy="1695687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4771133" y="1225731"/>
            <a:ext cx="3986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2F72C3"/>
                </a:solidFill>
              </a:rPr>
              <a:t>V SEMINÁRIO INTEGRADOR</a:t>
            </a:r>
          </a:p>
          <a:p>
            <a:pPr algn="ctr"/>
            <a:r>
              <a:rPr lang="pt-BR" sz="2400" b="1" dirty="0" smtClean="0">
                <a:solidFill>
                  <a:srgbClr val="2F72C3"/>
                </a:solidFill>
              </a:rPr>
              <a:t>ENCITEC 2026/1</a:t>
            </a:r>
            <a:endParaRPr lang="pt-BR" sz="2400" b="1" dirty="0">
              <a:solidFill>
                <a:srgbClr val="2F72C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15711</TotalTime>
  <Words>23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Dell</dc:creator>
  <cp:keywords/>
  <dc:description>generated using python-pptx</dc:description>
  <cp:lastModifiedBy>Conta da Microsoft</cp:lastModifiedBy>
  <cp:revision>17</cp:revision>
  <dcterms:created xsi:type="dcterms:W3CDTF">2013-01-27T09:14:16Z</dcterms:created>
  <dcterms:modified xsi:type="dcterms:W3CDTF">2026-06-10T20:12:17Z</dcterms:modified>
  <cp:category/>
</cp:coreProperties>
</file>